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9" r:id="rId2"/>
    <p:sldId id="271" r:id="rId3"/>
    <p:sldId id="273" r:id="rId4"/>
    <p:sldId id="292" r:id="rId5"/>
    <p:sldId id="293" r:id="rId6"/>
    <p:sldId id="294" r:id="rId7"/>
    <p:sldId id="260" r:id="rId8"/>
    <p:sldId id="275" r:id="rId9"/>
    <p:sldId id="265" r:id="rId10"/>
    <p:sldId id="276" r:id="rId11"/>
    <p:sldId id="279" r:id="rId12"/>
    <p:sldId id="280" r:id="rId13"/>
    <p:sldId id="270" r:id="rId14"/>
    <p:sldId id="281" r:id="rId15"/>
    <p:sldId id="283" r:id="rId16"/>
    <p:sldId id="284" r:id="rId17"/>
    <p:sldId id="272" r:id="rId18"/>
    <p:sldId id="286" r:id="rId19"/>
    <p:sldId id="285" r:id="rId20"/>
    <p:sldId id="277" r:id="rId21"/>
    <p:sldId id="287" r:id="rId22"/>
    <p:sldId id="291" r:id="rId23"/>
    <p:sldId id="290" r:id="rId24"/>
    <p:sldId id="295" r:id="rId25"/>
    <p:sldId id="289" r:id="rId26"/>
    <p:sldId id="26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8B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EBEB8-AA54-4734-813A-9FF97D7E654C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56BE3-1556-4007-B7E2-9CB35002C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6BE3-1556-4007-B7E2-9CB35002CFB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4.jpe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11" Type="http://schemas.openxmlformats.org/officeDocument/2006/relationships/image" Target="../media/image60.jpeg"/><Relationship Id="rId5" Type="http://schemas.openxmlformats.org/officeDocument/2006/relationships/image" Target="../media/image65.jpeg"/><Relationship Id="rId10" Type="http://schemas.openxmlformats.org/officeDocument/2006/relationships/image" Target="../media/image43.jpeg"/><Relationship Id="rId4" Type="http://schemas.openxmlformats.org/officeDocument/2006/relationships/image" Target="../media/image55.jpeg"/><Relationship Id="rId9" Type="http://schemas.openxmlformats.org/officeDocument/2006/relationships/image" Target="../media/image6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55.jpeg"/><Relationship Id="rId7" Type="http://schemas.openxmlformats.org/officeDocument/2006/relationships/image" Target="../media/image73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12" Type="http://schemas.openxmlformats.org/officeDocument/2006/relationships/image" Target="../media/image87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11" Type="http://schemas.openxmlformats.org/officeDocument/2006/relationships/image" Target="../media/image86.jpeg"/><Relationship Id="rId5" Type="http://schemas.openxmlformats.org/officeDocument/2006/relationships/image" Target="../media/image80.jpeg"/><Relationship Id="rId10" Type="http://schemas.openxmlformats.org/officeDocument/2006/relationships/image" Target="../media/image85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e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../media/image101.jpeg"/><Relationship Id="rId7" Type="http://schemas.openxmlformats.org/officeDocument/2006/relationships/image" Target="../media/image56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1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7" Type="http://schemas.openxmlformats.org/officeDocument/2006/relationships/image" Target="../media/image61.pn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90.jpe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jpeg"/><Relationship Id="rId2" Type="http://schemas.openxmlformats.org/officeDocument/2006/relationships/image" Target="../media/image5.jpe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jpe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gif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jpe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png"/><Relationship Id="rId9" Type="http://schemas.openxmlformats.org/officeDocument/2006/relationships/image" Target="../media/image5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11" Type="http://schemas.openxmlformats.org/officeDocument/2006/relationships/image" Target="../media/image61.pn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is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609600"/>
            <a:ext cx="304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 কে  অভিনন্দন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457543_714354858574593_40103575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566737"/>
            <a:ext cx="8572500" cy="5724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242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bn-BD" sz="6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3200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  <a:scene3d>
              <a:camera prst="perspectiveRight"/>
              <a:lightRig rig="threePt" dir="t"/>
            </a:scene3d>
          </a:bodyPr>
          <a:lstStyle/>
          <a:p>
            <a:pPr algn="just">
              <a:buNone/>
            </a:pP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এই পাঠ শেষে শিক্ষার্থীরা --</a:t>
            </a:r>
          </a:p>
          <a:p>
            <a:pPr algn="just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১। ভাইরাসঘটিত রোগগুলো চিনতে পারবে । </a:t>
            </a:r>
          </a:p>
          <a:p>
            <a:pPr algn="just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২। রোগ কীভাবে ছড়ায় বলতে পারবে ।</a:t>
            </a:r>
          </a:p>
          <a:p>
            <a:pPr algn="just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৩। প্রতিকার মূলক ব্যবস্থা নিতে পারবে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0" y="2590800"/>
            <a:ext cx="1219200" cy="457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0" y="4191000"/>
            <a:ext cx="1219200" cy="4572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0" y="3429000"/>
            <a:ext cx="1219200" cy="4572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lenovo\Desktop\nasrin\projectimage\aedea-thi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69333"/>
            <a:ext cx="2667000" cy="21166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lenovo\Desktop\nasrin\projectimage\aed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206680" cy="2114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Documents and Settings\lenovo\Desktop\nasrin\projectimage\dengi caus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2438400"/>
            <a:ext cx="2695575" cy="1695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3" name="Picture 9" descr="C:\Documents and Settings\lenovo\Desktop\nasrin\projectimage\dengi-ras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419600"/>
            <a:ext cx="2209800" cy="21857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Gonorrhoeaea-2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4800600"/>
            <a:ext cx="2641928" cy="16002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Oval 11"/>
          <p:cNvSpPr/>
          <p:nvPr/>
        </p:nvSpPr>
        <p:spPr>
          <a:xfrm>
            <a:off x="228600" y="4419600"/>
            <a:ext cx="2362200" cy="2286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র‌্যাশ</a:t>
            </a:r>
            <a:endParaRPr lang="en-US" sz="6000" dirty="0"/>
          </a:p>
        </p:txBody>
      </p:sp>
      <p:sp>
        <p:nvSpPr>
          <p:cNvPr id="13" name="Oval 12"/>
          <p:cNvSpPr/>
          <p:nvPr/>
        </p:nvSpPr>
        <p:spPr>
          <a:xfrm>
            <a:off x="5943600" y="4648200"/>
            <a:ext cx="2971800" cy="1981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চোখে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ইনফেকশন</a:t>
            </a:r>
            <a:endParaRPr lang="en-US" sz="4000" dirty="0"/>
          </a:p>
        </p:txBody>
      </p:sp>
      <p:sp>
        <p:nvSpPr>
          <p:cNvPr id="14" name="Oval 13"/>
          <p:cNvSpPr/>
          <p:nvPr/>
        </p:nvSpPr>
        <p:spPr>
          <a:xfrm>
            <a:off x="2819400" y="2438400"/>
            <a:ext cx="2819400" cy="2057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ডেঙ্গু</a:t>
            </a:r>
            <a:endParaRPr lang="en-US" dirty="0"/>
          </a:p>
        </p:txBody>
      </p:sp>
      <p:pic>
        <p:nvPicPr>
          <p:cNvPr id="17" name="Picture 16" descr="den-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7400" y="2400300"/>
            <a:ext cx="27432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Oval 17"/>
          <p:cNvSpPr/>
          <p:nvPr/>
        </p:nvSpPr>
        <p:spPr>
          <a:xfrm>
            <a:off x="5715000" y="2209800"/>
            <a:ext cx="3048000" cy="2362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পেশী,</a:t>
            </a:r>
          </a:p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হাড়ে ব্যাথা</a:t>
            </a:r>
            <a:endParaRPr lang="en-US" sz="4400" b="1" dirty="0"/>
          </a:p>
        </p:txBody>
      </p:sp>
      <p:pic>
        <p:nvPicPr>
          <p:cNvPr id="3074" name="Picture 2" descr="C:\Documents and Settings\lenovo\Desktop\nasrin\projectimage\den-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3200" y="4724400"/>
            <a:ext cx="2667000" cy="1866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Oval 14"/>
          <p:cNvSpPr/>
          <p:nvPr/>
        </p:nvSpPr>
        <p:spPr>
          <a:xfrm>
            <a:off x="2667000" y="4648200"/>
            <a:ext cx="2819400" cy="19812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 ক্ষরন</a:t>
            </a:r>
            <a:endParaRPr lang="en-US" b="1" dirty="0"/>
          </a:p>
        </p:txBody>
      </p:sp>
      <p:pic>
        <p:nvPicPr>
          <p:cNvPr id="1032" name="Picture 8" descr="C:\Documents and Settings\lenovo\Desktop\nasrin\projectimage\dengi-fever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362200"/>
            <a:ext cx="2667000" cy="177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Oval 10"/>
          <p:cNvSpPr/>
          <p:nvPr/>
        </p:nvSpPr>
        <p:spPr>
          <a:xfrm>
            <a:off x="0" y="2286000"/>
            <a:ext cx="2667000" cy="1905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জ্বর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514600" y="33528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057400" y="4038600"/>
            <a:ext cx="12954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3694906" y="4533900"/>
            <a:ext cx="83899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5029200" y="4038600"/>
            <a:ext cx="14478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5257800" y="35052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21" descr="d-virus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799902">
            <a:off x="3049858" y="1704874"/>
            <a:ext cx="2515311" cy="33537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 animBg="1"/>
      <p:bldP spid="15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opy (2) of aedea-th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28600"/>
            <a:ext cx="2400300" cy="1905000"/>
          </a:xfrm>
          <a:prstGeom prst="rect">
            <a:avLst/>
          </a:prstGeom>
        </p:spPr>
      </p:pic>
      <p:pic>
        <p:nvPicPr>
          <p:cNvPr id="6" name="Picture 5" descr="aed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228600"/>
            <a:ext cx="2628900" cy="173355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1115415">
            <a:off x="5614685" y="1029159"/>
            <a:ext cx="864043" cy="48673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-cause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62200"/>
            <a:ext cx="3352800" cy="226695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8076805">
            <a:off x="5721864" y="2134362"/>
            <a:ext cx="1131851" cy="609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om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6324600" y="2514600"/>
            <a:ext cx="2819400" cy="211455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8001000" y="1981200"/>
            <a:ext cx="533400" cy="5334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Documents and Settings\lenovo\Desktop\image\image   ncdas\stock-vector-vector-blood-donation-2519667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4800600"/>
            <a:ext cx="2895103" cy="2057400"/>
          </a:xfrm>
          <a:prstGeom prst="rect">
            <a:avLst/>
          </a:prstGeom>
          <a:noFill/>
        </p:spPr>
      </p:pic>
      <p:pic>
        <p:nvPicPr>
          <p:cNvPr id="1027" name="Picture 3" descr="C:\Documents and Settings\lenovo\Desktop\image\image   ncdas\M5320423-Doctor_s_hands_use_syringe_to_take_blood_sample-SP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067" y="4800600"/>
            <a:ext cx="2744399" cy="2057400"/>
          </a:xfrm>
          <a:prstGeom prst="rect">
            <a:avLst/>
          </a:prstGeom>
          <a:noFill/>
        </p:spPr>
      </p:pic>
      <p:pic>
        <p:nvPicPr>
          <p:cNvPr id="14" name="Picture 13" descr="b-donat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9800" y="4780740"/>
            <a:ext cx="3124200" cy="20772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086600" y="4800600"/>
            <a:ext cx="1600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yre-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38220" y="2362200"/>
            <a:ext cx="2252980" cy="2336800"/>
          </a:xfrm>
          <a:prstGeom prst="rect">
            <a:avLst/>
          </a:prstGeom>
        </p:spPr>
      </p:pic>
      <p:pic>
        <p:nvPicPr>
          <p:cNvPr id="17" name="Picture 16" descr="s-water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3200400" cy="22974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-thim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den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0800"/>
            <a:ext cx="2971800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enoph wa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69439"/>
            <a:ext cx="2667000" cy="18885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balance die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4953000"/>
            <a:ext cx="2243467" cy="2038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res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4953000"/>
            <a:ext cx="2543083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C:\Documents and Settings\lenovo\Desktop\image\New folder\Blood-tes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2590800"/>
            <a:ext cx="2895600" cy="22813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Documents and Settings\lenovo\Desktop\image\New folder\CS315-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797368">
            <a:off x="5562600" y="304800"/>
            <a:ext cx="25146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 descr="C:\Documents and Settings\lenovo\Desktop\image\New folder\7969_19345_HHE-796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0" y="533400"/>
            <a:ext cx="1804987" cy="18049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7467600" y="762000"/>
            <a:ext cx="3048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9694976">
            <a:off x="7848600" y="22098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yellow fever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6200" y="2743200"/>
            <a:ext cx="1447800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3" descr="H:\Dengue-Prevention-Officer-Webster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67000" y="304800"/>
            <a:ext cx="2686050" cy="20145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2" descr="C:\Documents and Settings\lenovo\Desktop\image\New folder\58611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28600"/>
            <a:ext cx="2413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600"/>
            <a:ext cx="34290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4343400" y="0"/>
            <a:ext cx="2667000" cy="1828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জ্বর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267200" y="2590800"/>
            <a:ext cx="2667000" cy="1828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কাশি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114800" y="4724400"/>
            <a:ext cx="2667000" cy="1828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গলা খুশখুশ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H:\346583-40116-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1" y="4800600"/>
            <a:ext cx="2438400" cy="16986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sflu-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0"/>
            <a:ext cx="2905091" cy="22488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ight Arrow 8"/>
          <p:cNvSpPr/>
          <p:nvPr/>
        </p:nvSpPr>
        <p:spPr>
          <a:xfrm>
            <a:off x="3276600" y="685800"/>
            <a:ext cx="1066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429000" y="3276600"/>
            <a:ext cx="914400" cy="609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743200" y="5410200"/>
            <a:ext cx="1447800" cy="685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10000" y="1905000"/>
            <a:ext cx="4343400" cy="3048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বার্ড ফ্লু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ava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1981200"/>
            <a:ext cx="4629150" cy="28621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4273157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n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28600"/>
            <a:ext cx="3400893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v-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3276600"/>
            <a:ext cx="3200400" cy="31729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n-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2667000"/>
            <a:ext cx="3009900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609600" y="6019800"/>
            <a:ext cx="3124200" cy="685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হাস-মুরগির লালা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762000" y="2667000"/>
            <a:ext cx="3276600" cy="457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" pitchFamily="2" charset="0"/>
                <a:cs typeface="Nikosh" pitchFamily="2" charset="0"/>
              </a:rPr>
              <a:t>সুস্থ মুরগি থেকে অসুস্থ মুরগিতে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5715000" y="5638800"/>
            <a:ext cx="3200400" cy="990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কাচা বা অর্ধসিদ্ধ মাংস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5" y="0"/>
            <a:ext cx="4012096" cy="3244156"/>
          </a:xfrm>
          <a:prstGeom prst="rect">
            <a:avLst/>
          </a:prstGeom>
        </p:spPr>
      </p:pic>
      <p:pic>
        <p:nvPicPr>
          <p:cNvPr id="3" name="Picture 2" descr="n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0"/>
            <a:ext cx="2636411" cy="3200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Rectangle 3"/>
          <p:cNvSpPr/>
          <p:nvPr/>
        </p:nvSpPr>
        <p:spPr>
          <a:xfrm>
            <a:off x="4267200" y="609600"/>
            <a:ext cx="2286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514600" y="1600200"/>
            <a:ext cx="2209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Documents and Settings\lenovo\Desktop\image\DLD PIC 2\market_chick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352800"/>
            <a:ext cx="2895600" cy="2285999"/>
          </a:xfrm>
          <a:prstGeom prst="rect">
            <a:avLst/>
          </a:prstGeom>
          <a:noFill/>
        </p:spPr>
      </p:pic>
      <p:pic>
        <p:nvPicPr>
          <p:cNvPr id="7" name="Picture 6" descr="n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3352800"/>
            <a:ext cx="3042708" cy="2286000"/>
          </a:xfrm>
          <a:prstGeom prst="rect">
            <a:avLst/>
          </a:prstGeom>
        </p:spPr>
      </p:pic>
      <p:pic>
        <p:nvPicPr>
          <p:cNvPr id="8" name="Picture 7" descr="n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335280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lenovo\Desktop\image\dld pic\Nausea_Vomit-1-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590801" cy="2623186"/>
          </a:xfrm>
          <a:prstGeom prst="rect">
            <a:avLst/>
          </a:prstGeom>
          <a:noFill/>
        </p:spPr>
      </p:pic>
      <p:pic>
        <p:nvPicPr>
          <p:cNvPr id="3075" name="Picture 3" descr="C:\Documents and Settings\lenovo\Desktop\image\dld pic\loose_moti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52400"/>
            <a:ext cx="2514601" cy="2514601"/>
          </a:xfrm>
          <a:prstGeom prst="rect">
            <a:avLst/>
          </a:prstGeom>
          <a:noFill/>
        </p:spPr>
      </p:pic>
      <p:pic>
        <p:nvPicPr>
          <p:cNvPr id="3076" name="Picture 4" descr="C:\Documents and Settings\lenovo\Desktop\image\dld pic\cold-symptoms-fever-runny-nose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72922"/>
            <a:ext cx="2971800" cy="1985078"/>
          </a:xfrm>
          <a:prstGeom prst="rect">
            <a:avLst/>
          </a:prstGeom>
          <a:noFill/>
        </p:spPr>
      </p:pic>
      <p:pic>
        <p:nvPicPr>
          <p:cNvPr id="5" name="Picture 9" descr="C:\Documents and Settings\lenovo\Desktop\nasrin\projectimage\sflu-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1750" y="4191000"/>
            <a:ext cx="2762250" cy="2209800"/>
          </a:xfrm>
          <a:prstGeom prst="rect">
            <a:avLst/>
          </a:prstGeom>
          <a:noFill/>
        </p:spPr>
      </p:pic>
      <p:pic>
        <p:nvPicPr>
          <p:cNvPr id="2050" name="Picture 2" descr="C:\Documents and Settings\lenovo\Desktop\nasrin\projectimage\sflu-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4267200"/>
            <a:ext cx="2743199" cy="2357029"/>
          </a:xfrm>
          <a:prstGeom prst="rect">
            <a:avLst/>
          </a:prstGeom>
          <a:noFill/>
        </p:spPr>
      </p:pic>
      <p:pic>
        <p:nvPicPr>
          <p:cNvPr id="7" name="Picture 6" descr="v-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152400"/>
            <a:ext cx="3124200" cy="24155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0" y="2819400"/>
            <a:ext cx="4419600" cy="1219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সোয়াইন ফ্লু</a:t>
            </a:r>
            <a:endParaRPr lang="en-US" sz="4800" b="1" dirty="0"/>
          </a:p>
        </p:txBody>
      </p:sp>
      <p:pic>
        <p:nvPicPr>
          <p:cNvPr id="9" name="Picture 2" descr="C:\Documents and Settings\lenovo\Desktop\image\DLD PIC 2\stock-photo-indian-beauty-has-a-headache-caused-by-stress-6020716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2743200"/>
            <a:ext cx="25908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990600" y="2514600"/>
            <a:ext cx="1295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 descr="D:\Image\Swine virus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62400" y="2362200"/>
            <a:ext cx="3581400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3759200" cy="2819400"/>
          </a:xfrm>
          <a:prstGeom prst="rect">
            <a:avLst/>
          </a:prstGeom>
        </p:spPr>
      </p:pic>
      <p:pic>
        <p:nvPicPr>
          <p:cNvPr id="3" name="Picture 2" descr="cold tissu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4800"/>
            <a:ext cx="3200400" cy="3022600"/>
          </a:xfrm>
          <a:prstGeom prst="rect">
            <a:avLst/>
          </a:prstGeom>
        </p:spPr>
      </p:pic>
      <p:pic>
        <p:nvPicPr>
          <p:cNvPr id="4" name="Picture 3" descr="pv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733800"/>
            <a:ext cx="3733800" cy="2895600"/>
          </a:xfrm>
          <a:prstGeom prst="rect">
            <a:avLst/>
          </a:prstGeom>
        </p:spPr>
      </p:pic>
      <p:pic>
        <p:nvPicPr>
          <p:cNvPr id="5" name="Picture 4" descr="hospit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3657600"/>
            <a:ext cx="3966395" cy="267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ids-sy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381000"/>
            <a:ext cx="3200401" cy="2209800"/>
          </a:xfrm>
          <a:prstGeom prst="rect">
            <a:avLst/>
          </a:prstGeom>
        </p:spPr>
      </p:pic>
      <p:pic>
        <p:nvPicPr>
          <p:cNvPr id="4" name="Picture 3" descr="wight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533400"/>
            <a:ext cx="3276600" cy="4023665"/>
          </a:xfrm>
          <a:prstGeom prst="rect">
            <a:avLst/>
          </a:prstGeom>
        </p:spPr>
      </p:pic>
      <p:pic>
        <p:nvPicPr>
          <p:cNvPr id="5" name="Picture 4" descr="v-d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962400"/>
            <a:ext cx="3200400" cy="228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05400" y="4724400"/>
            <a:ext cx="35814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শরীরের ওজন কমে যাওয়া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667000"/>
            <a:ext cx="32004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খাবারে অরুচি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6324600"/>
            <a:ext cx="32766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রোগ প্রতিরোধ কমে যাওয়া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76600" y="2209800"/>
            <a:ext cx="4267200" cy="403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/>
              <a:t>এইডস</a:t>
            </a:r>
            <a:endParaRPr lang="en-US" sz="5400" b="1" dirty="0"/>
          </a:p>
        </p:txBody>
      </p:sp>
      <p:pic>
        <p:nvPicPr>
          <p:cNvPr id="10" name="Picture 9" descr="Hiv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2514600"/>
            <a:ext cx="3962400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76296_orig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57600" cy="990600"/>
          </a:xfrm>
        </p:spPr>
        <p:txBody>
          <a:bodyPr>
            <a:noAutofit/>
          </a:bodyPr>
          <a:lstStyle/>
          <a:p>
            <a:pPr algn="l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সদস্য পরিচিতি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800" y="6096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নরোত্তম চন্দ্র দাস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প্রভাষক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উইনসাম স্কুল এন্ড কলেজ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-thim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"/>
            <a:ext cx="2819400" cy="2708594"/>
          </a:xfrm>
          <a:prstGeom prst="rect">
            <a:avLst/>
          </a:prstGeom>
        </p:spPr>
      </p:pic>
      <p:pic>
        <p:nvPicPr>
          <p:cNvPr id="8195" name="Picture 3" descr="C:\Documents and Settings\lenovo\Desktop\image\image   ncdas\a-nurse-inserts-a-needle-into-the-arm-of-a-man-donating-blo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533400"/>
            <a:ext cx="3171825" cy="2537460"/>
          </a:xfrm>
          <a:prstGeom prst="rect">
            <a:avLst/>
          </a:prstGeom>
          <a:noFill/>
        </p:spPr>
      </p:pic>
      <p:pic>
        <p:nvPicPr>
          <p:cNvPr id="8196" name="Picture 4" descr="C:\Documents and Settings\lenovo\Desktop\image\image   ncdas\Black_hairdryer_scissors_comb_and_hair_111227-234783-5780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581400"/>
            <a:ext cx="3124200" cy="2843022"/>
          </a:xfrm>
          <a:prstGeom prst="rect">
            <a:avLst/>
          </a:prstGeom>
          <a:noFill/>
        </p:spPr>
      </p:pic>
      <p:pic>
        <p:nvPicPr>
          <p:cNvPr id="7" name="Picture 6" descr="m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5760" y="3581400"/>
            <a:ext cx="3330440" cy="26955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0600" y="2895600"/>
            <a:ext cx="2819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অনিরাপদ যৌনাচার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48200" y="2819400"/>
            <a:ext cx="3048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8200" y="6248400"/>
            <a:ext cx="2590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6324600"/>
            <a:ext cx="2971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lenovo\Desktop\image\image   ncdas\clinical_patholog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4080510" cy="2590800"/>
          </a:xfrm>
          <a:prstGeom prst="rect">
            <a:avLst/>
          </a:prstGeom>
          <a:noFill/>
        </p:spPr>
      </p:pic>
      <p:pic>
        <p:nvPicPr>
          <p:cNvPr id="3" name="Picture 2" descr="blo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04800"/>
            <a:ext cx="3687097" cy="26670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0970678">
            <a:off x="4495800" y="1905000"/>
            <a:ext cx="762000" cy="381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9" name="Picture 3" descr="C:\Documents and Settings\lenovo\Desktop\nasrin\last\husband-wife-lov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048000"/>
            <a:ext cx="4381500" cy="3009900"/>
          </a:xfrm>
          <a:prstGeom prst="rect">
            <a:avLst/>
          </a:prstGeom>
          <a:noFill/>
        </p:spPr>
      </p:pic>
      <p:pic>
        <p:nvPicPr>
          <p:cNvPr id="9220" name="Picture 4" descr="C:\Documents and Settings\lenovo\Desktop\nasrin\last\The-Blade-Barber-Shop-2_grid_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124200"/>
            <a:ext cx="4062235" cy="2937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450689_714885335188212_135533008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71800" y="0"/>
            <a:ext cx="45720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দলীয় কাজ</a:t>
            </a:r>
            <a:endParaRPr lang="en-US" sz="6000" b="1" dirty="0" smtClean="0">
              <a:solidFill>
                <a:schemeClr val="tx1"/>
              </a:solidFill>
            </a:endParaRPr>
          </a:p>
          <a:p>
            <a:pPr algn="ctr"/>
            <a:endParaRPr lang="en-US" sz="6000" b="1" dirty="0">
              <a:solidFill>
                <a:schemeClr val="tx1"/>
              </a:solidFill>
            </a:endParaRPr>
          </a:p>
        </p:txBody>
      </p:sp>
      <p:pic>
        <p:nvPicPr>
          <p:cNvPr id="48130" name="Picture 2" descr="I:\last\blo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133600"/>
            <a:ext cx="6858000" cy="44123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453492_714349128575166_34122325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Picture 1" descr="n-7.jpg"/>
          <p:cNvPicPr>
            <a:picLocks noChangeAspect="1"/>
          </p:cNvPicPr>
          <p:nvPr/>
        </p:nvPicPr>
        <p:blipFill>
          <a:blip r:embed="rId3"/>
          <a:srcRect r="33773"/>
          <a:stretch>
            <a:fillRect/>
          </a:stretch>
        </p:blipFill>
        <p:spPr>
          <a:xfrm>
            <a:off x="5257800" y="685800"/>
            <a:ext cx="3586163" cy="5334000"/>
          </a:xfrm>
          <a:prstGeom prst="rect">
            <a:avLst/>
          </a:prstGeom>
        </p:spPr>
      </p:pic>
      <p:pic>
        <p:nvPicPr>
          <p:cNvPr id="3" name="Picture 2" descr="d-viru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67840">
            <a:off x="1115613" y="-67434"/>
            <a:ext cx="1564769" cy="20863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ava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905000"/>
            <a:ext cx="1905000" cy="11778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3" descr="D:\Image\Swine virus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3276600"/>
            <a:ext cx="1905000" cy="13780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Hiv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0" y="4953000"/>
            <a:ext cx="1600200" cy="14155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49385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28800" y="1981200"/>
            <a:ext cx="3733800" cy="2133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মুল্যায়ন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51385_555222654556260_12616449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4875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304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524000"/>
            <a:ext cx="8534400" cy="106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SutonnyMJ"/>
              </a:rPr>
              <a:t>†</a:t>
            </a:r>
            <a:r>
              <a:rPr lang="en-US" sz="3600" b="1" dirty="0" err="1" smtClean="0">
                <a:solidFill>
                  <a:schemeClr val="tx1"/>
                </a:solidFill>
                <a:latin typeface="SutonnyMJ"/>
              </a:rPr>
              <a:t>mvqvb</a:t>
            </a:r>
            <a:r>
              <a:rPr lang="en-US" sz="3600" b="1" dirty="0" smtClean="0">
                <a:solidFill>
                  <a:schemeClr val="tx1"/>
                </a:solidFill>
                <a:latin typeface="SutonnyMJ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MJ"/>
              </a:rPr>
              <a:t>mvP</a:t>
            </a:r>
            <a:r>
              <a:rPr lang="en-US" sz="3600" b="1" dirty="0" smtClean="0">
                <a:solidFill>
                  <a:schemeClr val="tx1"/>
                </a:solidFill>
                <a:latin typeface="SutonnyMJ"/>
              </a:rPr>
              <a:t> ©</a:t>
            </a:r>
            <a:r>
              <a:rPr lang="en-US" sz="3600" b="1" dirty="0" err="1" smtClean="0">
                <a:solidFill>
                  <a:schemeClr val="tx1"/>
                </a:solidFill>
                <a:latin typeface="SutonnyMJ"/>
              </a:rPr>
              <a:t>Ki</a:t>
            </a:r>
            <a:r>
              <a:rPr lang="en-US" sz="3600" b="1" dirty="0" smtClean="0">
                <a:solidFill>
                  <a:schemeClr val="tx1"/>
                </a:solidFill>
                <a:latin typeface="SutonnyMJ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MJ"/>
              </a:rPr>
              <a:t>nvq</a:t>
            </a:r>
            <a:r>
              <a:rPr lang="en-US" sz="3600" b="1" dirty="0" smtClean="0">
                <a:solidFill>
                  <a:schemeClr val="tx1"/>
                </a:solidFill>
                <a:latin typeface="SutonnyMJ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MJ"/>
              </a:rPr>
              <a:t>nvq</a:t>
            </a:r>
            <a:r>
              <a:rPr lang="en-US" sz="3600" b="1" dirty="0" smtClean="0">
                <a:solidFill>
                  <a:schemeClr val="tx1"/>
                </a:solidFill>
                <a:latin typeface="SutonnyMJ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MJ"/>
              </a:rPr>
              <a:t>emšÍ</a:t>
            </a:r>
            <a:r>
              <a:rPr lang="en-US" sz="3600" b="1" dirty="0" smtClean="0">
                <a:solidFill>
                  <a:schemeClr val="tx1"/>
                </a:solidFill>
                <a:latin typeface="SutonnyMJ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MJ"/>
              </a:rPr>
              <a:t>gvm</a:t>
            </a:r>
            <a:r>
              <a:rPr lang="en-US" sz="3600" b="1" dirty="0" smtClean="0">
                <a:solidFill>
                  <a:schemeClr val="tx1"/>
                </a:solidFill>
                <a:latin typeface="SutonnyMJ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MJ"/>
              </a:rPr>
              <a:t>G†jv</a:t>
            </a:r>
            <a:r>
              <a:rPr lang="en-US" sz="3600" b="1" dirty="0" smtClean="0">
                <a:solidFill>
                  <a:schemeClr val="tx1"/>
                </a:solidFill>
                <a:latin typeface="SutonnyMJ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MJ"/>
              </a:rPr>
              <a:t>fvB†K</a:t>
            </a:r>
            <a:r>
              <a:rPr lang="en-US" sz="3600" b="1" dirty="0" smtClean="0">
                <a:solidFill>
                  <a:schemeClr val="tx1"/>
                </a:solidFill>
                <a:latin typeface="SutonnyMJ"/>
              </a:rPr>
              <a:t> Bbd¬ª†</a:t>
            </a:r>
            <a:r>
              <a:rPr lang="en-US" sz="3600" b="1" dirty="0" err="1" smtClean="0">
                <a:solidFill>
                  <a:schemeClr val="tx1"/>
                </a:solidFill>
                <a:latin typeface="SutonnyMJ"/>
              </a:rPr>
              <a:t>qÄv</a:t>
            </a:r>
            <a:r>
              <a:rPr lang="en-US" sz="3600" b="1" dirty="0" smtClean="0">
                <a:solidFill>
                  <a:schemeClr val="tx1"/>
                </a:solidFill>
                <a:latin typeface="SutonnyMJ"/>
              </a:rPr>
              <a:t> R¡†</a:t>
            </a:r>
            <a:r>
              <a:rPr lang="en-US" sz="3600" b="1" dirty="0" err="1" smtClean="0">
                <a:solidFill>
                  <a:schemeClr val="tx1"/>
                </a:solidFill>
                <a:latin typeface="SutonnyMJ"/>
              </a:rPr>
              <a:t>i</a:t>
            </a:r>
            <a:r>
              <a:rPr lang="en-US" sz="3600" b="1" dirty="0" smtClean="0">
                <a:solidFill>
                  <a:schemeClr val="tx1"/>
                </a:solidFill>
                <a:latin typeface="SutonnyMJ"/>
              </a:rPr>
              <a:t> †</a:t>
            </a:r>
            <a:r>
              <a:rPr lang="en-US" sz="3600" b="1" dirty="0" err="1" smtClean="0">
                <a:solidFill>
                  <a:schemeClr val="tx1"/>
                </a:solidFill>
                <a:latin typeface="SutonnyMJ"/>
              </a:rPr>
              <a:t>cj</a:t>
            </a:r>
            <a:r>
              <a:rPr lang="en-US" sz="3600" b="1" dirty="0" smtClean="0">
                <a:solidFill>
                  <a:schemeClr val="tx1"/>
                </a:solidFill>
                <a:latin typeface="SutonnyMJ"/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7800" y="33528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উপোরক্ত ছড়া থেকে কোন কোন ভাইরাস ঘটিত রোগের নাম লেখা যায়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914400" y="2819400"/>
            <a:ext cx="7543800" cy="2590800"/>
          </a:xfrm>
          <a:prstGeom prst="ellips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463147_569618369791305_162829143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5814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304800"/>
            <a:ext cx="7086600" cy="1447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বিষয়ঃ মাধ্যমিক জীববিজ্ঞান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2971800" y="1905000"/>
            <a:ext cx="6172200" cy="1066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            নবম শ্রেণি 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mu\Desktop\Project\Untitled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4" name="Cloud Callout 223"/>
          <p:cNvSpPr/>
          <p:nvPr/>
        </p:nvSpPr>
        <p:spPr>
          <a:xfrm>
            <a:off x="215900" y="4648200"/>
            <a:ext cx="1397000" cy="685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1400" dirty="0" smtClean="0"/>
          </a:p>
          <a:p>
            <a:pPr algn="ctr"/>
            <a:r>
              <a:rPr lang="bn-BD" sz="1400" dirty="0" smtClean="0"/>
              <a:t>হাঁচি</a:t>
            </a:r>
          </a:p>
          <a:p>
            <a:pPr algn="ctr"/>
            <a:endParaRPr lang="en-US" sz="1400" dirty="0"/>
          </a:p>
        </p:txBody>
      </p:sp>
      <p:grpSp>
        <p:nvGrpSpPr>
          <p:cNvPr id="2" name="Group 1128"/>
          <p:cNvGrpSpPr/>
          <p:nvPr/>
        </p:nvGrpSpPr>
        <p:grpSpPr>
          <a:xfrm>
            <a:off x="4343400" y="3698875"/>
            <a:ext cx="1576931" cy="1406525"/>
            <a:chOff x="4343400" y="3756552"/>
            <a:chExt cx="1576931" cy="140652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5963" y="4646450"/>
              <a:ext cx="503103" cy="40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5202192" y="4650507"/>
              <a:ext cx="473350" cy="28401"/>
            </a:xfrm>
            <a:custGeom>
              <a:avLst/>
              <a:gdLst>
                <a:gd name="T0" fmla="*/ 656 w 700"/>
                <a:gd name="T1" fmla="*/ 6 h 42"/>
                <a:gd name="T2" fmla="*/ 656 w 700"/>
                <a:gd name="T3" fmla="*/ 6 h 42"/>
                <a:gd name="T4" fmla="*/ 676 w 700"/>
                <a:gd name="T5" fmla="*/ 6 h 42"/>
                <a:gd name="T6" fmla="*/ 690 w 700"/>
                <a:gd name="T7" fmla="*/ 10 h 42"/>
                <a:gd name="T8" fmla="*/ 698 w 700"/>
                <a:gd name="T9" fmla="*/ 16 h 42"/>
                <a:gd name="T10" fmla="*/ 700 w 700"/>
                <a:gd name="T11" fmla="*/ 20 h 42"/>
                <a:gd name="T12" fmla="*/ 700 w 700"/>
                <a:gd name="T13" fmla="*/ 24 h 42"/>
                <a:gd name="T14" fmla="*/ 700 w 700"/>
                <a:gd name="T15" fmla="*/ 26 h 42"/>
                <a:gd name="T16" fmla="*/ 698 w 700"/>
                <a:gd name="T17" fmla="*/ 30 h 42"/>
                <a:gd name="T18" fmla="*/ 690 w 700"/>
                <a:gd name="T19" fmla="*/ 36 h 42"/>
                <a:gd name="T20" fmla="*/ 674 w 700"/>
                <a:gd name="T21" fmla="*/ 40 h 42"/>
                <a:gd name="T22" fmla="*/ 656 w 700"/>
                <a:gd name="T23" fmla="*/ 40 h 42"/>
                <a:gd name="T24" fmla="*/ 656 w 700"/>
                <a:gd name="T25" fmla="*/ 40 h 42"/>
                <a:gd name="T26" fmla="*/ 658 w 700"/>
                <a:gd name="T27" fmla="*/ 42 h 42"/>
                <a:gd name="T28" fmla="*/ 644 w 700"/>
                <a:gd name="T29" fmla="*/ 42 h 42"/>
                <a:gd name="T30" fmla="*/ 576 w 700"/>
                <a:gd name="T31" fmla="*/ 42 h 42"/>
                <a:gd name="T32" fmla="*/ 350 w 700"/>
                <a:gd name="T33" fmla="*/ 42 h 42"/>
                <a:gd name="T34" fmla="*/ 124 w 700"/>
                <a:gd name="T35" fmla="*/ 40 h 42"/>
                <a:gd name="T36" fmla="*/ 58 w 700"/>
                <a:gd name="T37" fmla="*/ 38 h 42"/>
                <a:gd name="T38" fmla="*/ 44 w 700"/>
                <a:gd name="T39" fmla="*/ 38 h 42"/>
                <a:gd name="T40" fmla="*/ 46 w 700"/>
                <a:gd name="T41" fmla="*/ 38 h 42"/>
                <a:gd name="T42" fmla="*/ 46 w 700"/>
                <a:gd name="T43" fmla="*/ 38 h 42"/>
                <a:gd name="T44" fmla="*/ 26 w 700"/>
                <a:gd name="T45" fmla="*/ 36 h 42"/>
                <a:gd name="T46" fmla="*/ 12 w 700"/>
                <a:gd name="T47" fmla="*/ 32 h 42"/>
                <a:gd name="T48" fmla="*/ 4 w 700"/>
                <a:gd name="T49" fmla="*/ 26 h 42"/>
                <a:gd name="T50" fmla="*/ 2 w 700"/>
                <a:gd name="T51" fmla="*/ 24 h 42"/>
                <a:gd name="T52" fmla="*/ 0 w 700"/>
                <a:gd name="T53" fmla="*/ 20 h 42"/>
                <a:gd name="T54" fmla="*/ 2 w 700"/>
                <a:gd name="T55" fmla="*/ 16 h 42"/>
                <a:gd name="T56" fmla="*/ 4 w 700"/>
                <a:gd name="T57" fmla="*/ 12 h 42"/>
                <a:gd name="T58" fmla="*/ 12 w 700"/>
                <a:gd name="T59" fmla="*/ 6 h 42"/>
                <a:gd name="T60" fmla="*/ 26 w 700"/>
                <a:gd name="T61" fmla="*/ 4 h 42"/>
                <a:gd name="T62" fmla="*/ 46 w 700"/>
                <a:gd name="T63" fmla="*/ 2 h 42"/>
                <a:gd name="T64" fmla="*/ 46 w 700"/>
                <a:gd name="T65" fmla="*/ 2 h 42"/>
                <a:gd name="T66" fmla="*/ 44 w 700"/>
                <a:gd name="T67" fmla="*/ 2 h 42"/>
                <a:gd name="T68" fmla="*/ 58 w 700"/>
                <a:gd name="T69" fmla="*/ 2 h 42"/>
                <a:gd name="T70" fmla="*/ 124 w 700"/>
                <a:gd name="T71" fmla="*/ 0 h 42"/>
                <a:gd name="T72" fmla="*/ 350 w 700"/>
                <a:gd name="T73" fmla="*/ 2 h 42"/>
                <a:gd name="T74" fmla="*/ 578 w 700"/>
                <a:gd name="T75" fmla="*/ 4 h 42"/>
                <a:gd name="T76" fmla="*/ 644 w 700"/>
                <a:gd name="T77" fmla="*/ 4 h 42"/>
                <a:gd name="T78" fmla="*/ 658 w 700"/>
                <a:gd name="T79" fmla="*/ 4 h 42"/>
                <a:gd name="T80" fmla="*/ 656 w 700"/>
                <a:gd name="T81" fmla="*/ 6 h 42"/>
                <a:gd name="T82" fmla="*/ 656 w 700"/>
                <a:gd name="T83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0" h="42">
                  <a:moveTo>
                    <a:pt x="656" y="6"/>
                  </a:moveTo>
                  <a:lnTo>
                    <a:pt x="656" y="6"/>
                  </a:lnTo>
                  <a:lnTo>
                    <a:pt x="676" y="6"/>
                  </a:lnTo>
                  <a:lnTo>
                    <a:pt x="690" y="10"/>
                  </a:lnTo>
                  <a:lnTo>
                    <a:pt x="698" y="16"/>
                  </a:lnTo>
                  <a:lnTo>
                    <a:pt x="700" y="20"/>
                  </a:lnTo>
                  <a:lnTo>
                    <a:pt x="700" y="24"/>
                  </a:lnTo>
                  <a:lnTo>
                    <a:pt x="700" y="26"/>
                  </a:lnTo>
                  <a:lnTo>
                    <a:pt x="698" y="30"/>
                  </a:lnTo>
                  <a:lnTo>
                    <a:pt x="690" y="36"/>
                  </a:lnTo>
                  <a:lnTo>
                    <a:pt x="674" y="40"/>
                  </a:lnTo>
                  <a:lnTo>
                    <a:pt x="656" y="40"/>
                  </a:lnTo>
                  <a:lnTo>
                    <a:pt x="656" y="40"/>
                  </a:lnTo>
                  <a:lnTo>
                    <a:pt x="658" y="42"/>
                  </a:lnTo>
                  <a:lnTo>
                    <a:pt x="644" y="42"/>
                  </a:lnTo>
                  <a:lnTo>
                    <a:pt x="576" y="42"/>
                  </a:lnTo>
                  <a:lnTo>
                    <a:pt x="350" y="42"/>
                  </a:lnTo>
                  <a:lnTo>
                    <a:pt x="124" y="40"/>
                  </a:lnTo>
                  <a:lnTo>
                    <a:pt x="58" y="38"/>
                  </a:lnTo>
                  <a:lnTo>
                    <a:pt x="44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6" y="36"/>
                  </a:lnTo>
                  <a:lnTo>
                    <a:pt x="12" y="32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12" y="6"/>
                  </a:lnTo>
                  <a:lnTo>
                    <a:pt x="26" y="4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4" y="2"/>
                  </a:lnTo>
                  <a:lnTo>
                    <a:pt x="58" y="2"/>
                  </a:lnTo>
                  <a:lnTo>
                    <a:pt x="124" y="0"/>
                  </a:lnTo>
                  <a:lnTo>
                    <a:pt x="350" y="2"/>
                  </a:lnTo>
                  <a:lnTo>
                    <a:pt x="578" y="4"/>
                  </a:lnTo>
                  <a:lnTo>
                    <a:pt x="644" y="4"/>
                  </a:lnTo>
                  <a:lnTo>
                    <a:pt x="658" y="4"/>
                  </a:lnTo>
                  <a:lnTo>
                    <a:pt x="656" y="6"/>
                  </a:lnTo>
                  <a:lnTo>
                    <a:pt x="656" y="6"/>
                  </a:lnTo>
                  <a:close/>
                </a:path>
              </a:pathLst>
            </a:custGeom>
            <a:noFill/>
            <a:ln w="2">
              <a:solidFill>
                <a:srgbClr val="FFA3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5295" y="4624811"/>
              <a:ext cx="182578" cy="389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5721524" y="4643745"/>
              <a:ext cx="151472" cy="352984"/>
            </a:xfrm>
            <a:custGeom>
              <a:avLst/>
              <a:gdLst>
                <a:gd name="T0" fmla="*/ 218 w 224"/>
                <a:gd name="T1" fmla="*/ 480 h 522"/>
                <a:gd name="T2" fmla="*/ 218 w 224"/>
                <a:gd name="T3" fmla="*/ 480 h 522"/>
                <a:gd name="T4" fmla="*/ 224 w 224"/>
                <a:gd name="T5" fmla="*/ 496 h 522"/>
                <a:gd name="T6" fmla="*/ 224 w 224"/>
                <a:gd name="T7" fmla="*/ 508 h 522"/>
                <a:gd name="T8" fmla="*/ 222 w 224"/>
                <a:gd name="T9" fmla="*/ 516 h 522"/>
                <a:gd name="T10" fmla="*/ 216 w 224"/>
                <a:gd name="T11" fmla="*/ 520 h 522"/>
                <a:gd name="T12" fmla="*/ 208 w 224"/>
                <a:gd name="T13" fmla="*/ 522 h 522"/>
                <a:gd name="T14" fmla="*/ 200 w 224"/>
                <a:gd name="T15" fmla="*/ 516 h 522"/>
                <a:gd name="T16" fmla="*/ 192 w 224"/>
                <a:gd name="T17" fmla="*/ 508 h 522"/>
                <a:gd name="T18" fmla="*/ 186 w 224"/>
                <a:gd name="T19" fmla="*/ 494 h 522"/>
                <a:gd name="T20" fmla="*/ 186 w 224"/>
                <a:gd name="T21" fmla="*/ 494 h 522"/>
                <a:gd name="T22" fmla="*/ 186 w 224"/>
                <a:gd name="T23" fmla="*/ 496 h 522"/>
                <a:gd name="T24" fmla="*/ 182 w 224"/>
                <a:gd name="T25" fmla="*/ 486 h 522"/>
                <a:gd name="T26" fmla="*/ 162 w 224"/>
                <a:gd name="T27" fmla="*/ 436 h 522"/>
                <a:gd name="T28" fmla="*/ 94 w 224"/>
                <a:gd name="T29" fmla="*/ 268 h 522"/>
                <a:gd name="T30" fmla="*/ 26 w 224"/>
                <a:gd name="T31" fmla="*/ 98 h 522"/>
                <a:gd name="T32" fmla="*/ 8 w 224"/>
                <a:gd name="T33" fmla="*/ 48 h 522"/>
                <a:gd name="T34" fmla="*/ 4 w 224"/>
                <a:gd name="T35" fmla="*/ 38 h 522"/>
                <a:gd name="T36" fmla="*/ 6 w 224"/>
                <a:gd name="T37" fmla="*/ 40 h 522"/>
                <a:gd name="T38" fmla="*/ 6 w 224"/>
                <a:gd name="T39" fmla="*/ 40 h 522"/>
                <a:gd name="T40" fmla="*/ 0 w 224"/>
                <a:gd name="T41" fmla="*/ 24 h 522"/>
                <a:gd name="T42" fmla="*/ 0 w 224"/>
                <a:gd name="T43" fmla="*/ 12 h 522"/>
                <a:gd name="T44" fmla="*/ 2 w 224"/>
                <a:gd name="T45" fmla="*/ 4 h 522"/>
                <a:gd name="T46" fmla="*/ 8 w 224"/>
                <a:gd name="T47" fmla="*/ 0 h 522"/>
                <a:gd name="T48" fmla="*/ 16 w 224"/>
                <a:gd name="T49" fmla="*/ 0 h 522"/>
                <a:gd name="T50" fmla="*/ 24 w 224"/>
                <a:gd name="T51" fmla="*/ 4 h 522"/>
                <a:gd name="T52" fmla="*/ 32 w 224"/>
                <a:gd name="T53" fmla="*/ 12 h 522"/>
                <a:gd name="T54" fmla="*/ 38 w 224"/>
                <a:gd name="T55" fmla="*/ 26 h 522"/>
                <a:gd name="T56" fmla="*/ 38 w 224"/>
                <a:gd name="T57" fmla="*/ 26 h 522"/>
                <a:gd name="T58" fmla="*/ 38 w 224"/>
                <a:gd name="T59" fmla="*/ 24 h 522"/>
                <a:gd name="T60" fmla="*/ 42 w 224"/>
                <a:gd name="T61" fmla="*/ 34 h 522"/>
                <a:gd name="T62" fmla="*/ 62 w 224"/>
                <a:gd name="T63" fmla="*/ 84 h 522"/>
                <a:gd name="T64" fmla="*/ 130 w 224"/>
                <a:gd name="T65" fmla="*/ 252 h 522"/>
                <a:gd name="T66" fmla="*/ 198 w 224"/>
                <a:gd name="T67" fmla="*/ 422 h 522"/>
                <a:gd name="T68" fmla="*/ 216 w 224"/>
                <a:gd name="T69" fmla="*/ 472 h 522"/>
                <a:gd name="T70" fmla="*/ 220 w 224"/>
                <a:gd name="T71" fmla="*/ 482 h 522"/>
                <a:gd name="T72" fmla="*/ 218 w 224"/>
                <a:gd name="T73" fmla="*/ 480 h 522"/>
                <a:gd name="T74" fmla="*/ 218 w 224"/>
                <a:gd name="T75" fmla="*/ 48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4" h="522">
                  <a:moveTo>
                    <a:pt x="218" y="480"/>
                  </a:moveTo>
                  <a:lnTo>
                    <a:pt x="218" y="480"/>
                  </a:lnTo>
                  <a:lnTo>
                    <a:pt x="224" y="496"/>
                  </a:lnTo>
                  <a:lnTo>
                    <a:pt x="224" y="508"/>
                  </a:lnTo>
                  <a:lnTo>
                    <a:pt x="222" y="516"/>
                  </a:lnTo>
                  <a:lnTo>
                    <a:pt x="216" y="520"/>
                  </a:lnTo>
                  <a:lnTo>
                    <a:pt x="208" y="522"/>
                  </a:lnTo>
                  <a:lnTo>
                    <a:pt x="200" y="516"/>
                  </a:lnTo>
                  <a:lnTo>
                    <a:pt x="192" y="508"/>
                  </a:lnTo>
                  <a:lnTo>
                    <a:pt x="186" y="494"/>
                  </a:lnTo>
                  <a:lnTo>
                    <a:pt x="186" y="494"/>
                  </a:lnTo>
                  <a:lnTo>
                    <a:pt x="186" y="496"/>
                  </a:lnTo>
                  <a:lnTo>
                    <a:pt x="182" y="486"/>
                  </a:lnTo>
                  <a:lnTo>
                    <a:pt x="162" y="436"/>
                  </a:lnTo>
                  <a:lnTo>
                    <a:pt x="94" y="268"/>
                  </a:lnTo>
                  <a:lnTo>
                    <a:pt x="26" y="98"/>
                  </a:lnTo>
                  <a:lnTo>
                    <a:pt x="8" y="48"/>
                  </a:lnTo>
                  <a:lnTo>
                    <a:pt x="4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2" y="4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4"/>
                  </a:lnTo>
                  <a:lnTo>
                    <a:pt x="32" y="12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4"/>
                  </a:lnTo>
                  <a:lnTo>
                    <a:pt x="42" y="34"/>
                  </a:lnTo>
                  <a:lnTo>
                    <a:pt x="62" y="84"/>
                  </a:lnTo>
                  <a:lnTo>
                    <a:pt x="130" y="252"/>
                  </a:lnTo>
                  <a:lnTo>
                    <a:pt x="198" y="422"/>
                  </a:lnTo>
                  <a:lnTo>
                    <a:pt x="216" y="472"/>
                  </a:lnTo>
                  <a:lnTo>
                    <a:pt x="220" y="482"/>
                  </a:lnTo>
                  <a:lnTo>
                    <a:pt x="218" y="480"/>
                  </a:lnTo>
                  <a:lnTo>
                    <a:pt x="218" y="480"/>
                  </a:lnTo>
                  <a:close/>
                </a:path>
              </a:pathLst>
            </a:custGeom>
            <a:noFill/>
            <a:ln w="2">
              <a:solidFill>
                <a:srgbClr val="FFA3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8628" y="4197443"/>
              <a:ext cx="77088" cy="685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5144037" y="4200148"/>
              <a:ext cx="67621" cy="677566"/>
            </a:xfrm>
            <a:custGeom>
              <a:avLst/>
              <a:gdLst>
                <a:gd name="T0" fmla="*/ 0 w 100"/>
                <a:gd name="T1" fmla="*/ 1002 h 1002"/>
                <a:gd name="T2" fmla="*/ 0 w 100"/>
                <a:gd name="T3" fmla="*/ 1002 h 1002"/>
                <a:gd name="T4" fmla="*/ 2 w 100"/>
                <a:gd name="T5" fmla="*/ 944 h 1002"/>
                <a:gd name="T6" fmla="*/ 2 w 100"/>
                <a:gd name="T7" fmla="*/ 830 h 1002"/>
                <a:gd name="T8" fmla="*/ 4 w 100"/>
                <a:gd name="T9" fmla="*/ 506 h 1002"/>
                <a:gd name="T10" fmla="*/ 2 w 100"/>
                <a:gd name="T11" fmla="*/ 186 h 1002"/>
                <a:gd name="T12" fmla="*/ 2 w 100"/>
                <a:gd name="T13" fmla="*/ 78 h 1002"/>
                <a:gd name="T14" fmla="*/ 0 w 100"/>
                <a:gd name="T15" fmla="*/ 28 h 1002"/>
                <a:gd name="T16" fmla="*/ 0 w 100"/>
                <a:gd name="T17" fmla="*/ 28 h 1002"/>
                <a:gd name="T18" fmla="*/ 2 w 100"/>
                <a:gd name="T19" fmla="*/ 34 h 1002"/>
                <a:gd name="T20" fmla="*/ 6 w 100"/>
                <a:gd name="T21" fmla="*/ 38 h 1002"/>
                <a:gd name="T22" fmla="*/ 12 w 100"/>
                <a:gd name="T23" fmla="*/ 40 h 1002"/>
                <a:gd name="T24" fmla="*/ 18 w 100"/>
                <a:gd name="T25" fmla="*/ 38 h 1002"/>
                <a:gd name="T26" fmla="*/ 24 w 100"/>
                <a:gd name="T27" fmla="*/ 32 h 1002"/>
                <a:gd name="T28" fmla="*/ 32 w 100"/>
                <a:gd name="T29" fmla="*/ 24 h 1002"/>
                <a:gd name="T30" fmla="*/ 42 w 100"/>
                <a:gd name="T31" fmla="*/ 14 h 1002"/>
                <a:gd name="T32" fmla="*/ 50 w 100"/>
                <a:gd name="T33" fmla="*/ 0 h 1002"/>
                <a:gd name="T34" fmla="*/ 50 w 100"/>
                <a:gd name="T35" fmla="*/ 0 h 1002"/>
                <a:gd name="T36" fmla="*/ 50 w 100"/>
                <a:gd name="T37" fmla="*/ 30 h 1002"/>
                <a:gd name="T38" fmla="*/ 50 w 100"/>
                <a:gd name="T39" fmla="*/ 0 h 1002"/>
                <a:gd name="T40" fmla="*/ 50 w 100"/>
                <a:gd name="T41" fmla="*/ 0 h 1002"/>
                <a:gd name="T42" fmla="*/ 60 w 100"/>
                <a:gd name="T43" fmla="*/ 14 h 1002"/>
                <a:gd name="T44" fmla="*/ 68 w 100"/>
                <a:gd name="T45" fmla="*/ 24 h 1002"/>
                <a:gd name="T46" fmla="*/ 76 w 100"/>
                <a:gd name="T47" fmla="*/ 32 h 1002"/>
                <a:gd name="T48" fmla="*/ 82 w 100"/>
                <a:gd name="T49" fmla="*/ 38 h 1002"/>
                <a:gd name="T50" fmla="*/ 88 w 100"/>
                <a:gd name="T51" fmla="*/ 40 h 1002"/>
                <a:gd name="T52" fmla="*/ 94 w 100"/>
                <a:gd name="T53" fmla="*/ 38 h 1002"/>
                <a:gd name="T54" fmla="*/ 98 w 100"/>
                <a:gd name="T55" fmla="*/ 34 h 1002"/>
                <a:gd name="T56" fmla="*/ 100 w 100"/>
                <a:gd name="T57" fmla="*/ 28 h 1002"/>
                <a:gd name="T58" fmla="*/ 100 w 100"/>
                <a:gd name="T59" fmla="*/ 28 h 1002"/>
                <a:gd name="T60" fmla="*/ 98 w 100"/>
                <a:gd name="T61" fmla="*/ 78 h 1002"/>
                <a:gd name="T62" fmla="*/ 98 w 100"/>
                <a:gd name="T63" fmla="*/ 186 h 1002"/>
                <a:gd name="T64" fmla="*/ 96 w 100"/>
                <a:gd name="T65" fmla="*/ 506 h 1002"/>
                <a:gd name="T66" fmla="*/ 98 w 100"/>
                <a:gd name="T67" fmla="*/ 830 h 1002"/>
                <a:gd name="T68" fmla="*/ 98 w 100"/>
                <a:gd name="T69" fmla="*/ 944 h 1002"/>
                <a:gd name="T70" fmla="*/ 100 w 100"/>
                <a:gd name="T71" fmla="*/ 1002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1002">
                  <a:moveTo>
                    <a:pt x="0" y="1002"/>
                  </a:moveTo>
                  <a:lnTo>
                    <a:pt x="0" y="1002"/>
                  </a:lnTo>
                  <a:lnTo>
                    <a:pt x="2" y="944"/>
                  </a:lnTo>
                  <a:lnTo>
                    <a:pt x="2" y="830"/>
                  </a:lnTo>
                  <a:lnTo>
                    <a:pt x="4" y="506"/>
                  </a:lnTo>
                  <a:lnTo>
                    <a:pt x="2" y="186"/>
                  </a:lnTo>
                  <a:lnTo>
                    <a:pt x="2" y="7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4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8" y="38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42" y="14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3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0" y="14"/>
                  </a:lnTo>
                  <a:lnTo>
                    <a:pt x="68" y="24"/>
                  </a:lnTo>
                  <a:lnTo>
                    <a:pt x="76" y="32"/>
                  </a:lnTo>
                  <a:lnTo>
                    <a:pt x="82" y="38"/>
                  </a:lnTo>
                  <a:lnTo>
                    <a:pt x="88" y="40"/>
                  </a:lnTo>
                  <a:lnTo>
                    <a:pt x="94" y="38"/>
                  </a:lnTo>
                  <a:lnTo>
                    <a:pt x="98" y="34"/>
                  </a:lnTo>
                  <a:lnTo>
                    <a:pt x="100" y="28"/>
                  </a:lnTo>
                  <a:lnTo>
                    <a:pt x="100" y="28"/>
                  </a:lnTo>
                  <a:lnTo>
                    <a:pt x="98" y="78"/>
                  </a:lnTo>
                  <a:lnTo>
                    <a:pt x="98" y="186"/>
                  </a:lnTo>
                  <a:lnTo>
                    <a:pt x="96" y="506"/>
                  </a:lnTo>
                  <a:lnTo>
                    <a:pt x="98" y="830"/>
                  </a:lnTo>
                  <a:lnTo>
                    <a:pt x="98" y="944"/>
                  </a:lnTo>
                  <a:lnTo>
                    <a:pt x="100" y="1002"/>
                  </a:lnTo>
                </a:path>
              </a:pathLst>
            </a:custGeom>
            <a:noFill/>
            <a:ln w="2">
              <a:solidFill>
                <a:srgbClr val="FFA3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350" y="4151461"/>
              <a:ext cx="823629" cy="60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5157562" y="4170395"/>
              <a:ext cx="762769" cy="570725"/>
            </a:xfrm>
            <a:custGeom>
              <a:avLst/>
              <a:gdLst>
                <a:gd name="T0" fmla="*/ 1108 w 1128"/>
                <a:gd name="T1" fmla="*/ 790 h 844"/>
                <a:gd name="T2" fmla="*/ 1116 w 1128"/>
                <a:gd name="T3" fmla="*/ 800 h 844"/>
                <a:gd name="T4" fmla="*/ 1112 w 1128"/>
                <a:gd name="T5" fmla="*/ 808 h 844"/>
                <a:gd name="T6" fmla="*/ 1086 w 1128"/>
                <a:gd name="T7" fmla="*/ 818 h 844"/>
                <a:gd name="T8" fmla="*/ 1012 w 1128"/>
                <a:gd name="T9" fmla="*/ 830 h 844"/>
                <a:gd name="T10" fmla="*/ 872 w 1128"/>
                <a:gd name="T11" fmla="*/ 840 h 844"/>
                <a:gd name="T12" fmla="*/ 702 w 1128"/>
                <a:gd name="T13" fmla="*/ 844 h 844"/>
                <a:gd name="T14" fmla="*/ 530 w 1128"/>
                <a:gd name="T15" fmla="*/ 840 h 844"/>
                <a:gd name="T16" fmla="*/ 382 w 1128"/>
                <a:gd name="T17" fmla="*/ 830 h 844"/>
                <a:gd name="T18" fmla="*/ 302 w 1128"/>
                <a:gd name="T19" fmla="*/ 818 h 844"/>
                <a:gd name="T20" fmla="*/ 268 w 1128"/>
                <a:gd name="T21" fmla="*/ 808 h 844"/>
                <a:gd name="T22" fmla="*/ 258 w 1128"/>
                <a:gd name="T23" fmla="*/ 800 h 844"/>
                <a:gd name="T24" fmla="*/ 258 w 1128"/>
                <a:gd name="T25" fmla="*/ 792 h 844"/>
                <a:gd name="T26" fmla="*/ 260 w 1128"/>
                <a:gd name="T27" fmla="*/ 790 h 844"/>
                <a:gd name="T28" fmla="*/ 252 w 1128"/>
                <a:gd name="T29" fmla="*/ 794 h 844"/>
                <a:gd name="T30" fmla="*/ 246 w 1128"/>
                <a:gd name="T31" fmla="*/ 792 h 844"/>
                <a:gd name="T32" fmla="*/ 228 w 1128"/>
                <a:gd name="T33" fmla="*/ 776 h 844"/>
                <a:gd name="T34" fmla="*/ 206 w 1128"/>
                <a:gd name="T35" fmla="*/ 742 h 844"/>
                <a:gd name="T36" fmla="*/ 156 w 1128"/>
                <a:gd name="T37" fmla="*/ 636 h 844"/>
                <a:gd name="T38" fmla="*/ 104 w 1128"/>
                <a:gd name="T39" fmla="*/ 498 h 844"/>
                <a:gd name="T40" fmla="*/ 56 w 1128"/>
                <a:gd name="T41" fmla="*/ 346 h 844"/>
                <a:gd name="T42" fmla="*/ 20 w 1128"/>
                <a:gd name="T43" fmla="*/ 206 h 844"/>
                <a:gd name="T44" fmla="*/ 2 w 1128"/>
                <a:gd name="T45" fmla="*/ 100 h 844"/>
                <a:gd name="T46" fmla="*/ 2 w 1128"/>
                <a:gd name="T47" fmla="*/ 68 h 844"/>
                <a:gd name="T48" fmla="*/ 10 w 1128"/>
                <a:gd name="T49" fmla="*/ 50 h 844"/>
                <a:gd name="T50" fmla="*/ 16 w 1128"/>
                <a:gd name="T51" fmla="*/ 50 h 844"/>
                <a:gd name="T52" fmla="*/ 24 w 1128"/>
                <a:gd name="T53" fmla="*/ 54 h 844"/>
                <a:gd name="T54" fmla="*/ 16 w 1128"/>
                <a:gd name="T55" fmla="*/ 44 h 844"/>
                <a:gd name="T56" fmla="*/ 20 w 1128"/>
                <a:gd name="T57" fmla="*/ 36 h 844"/>
                <a:gd name="T58" fmla="*/ 42 w 1128"/>
                <a:gd name="T59" fmla="*/ 26 h 844"/>
                <a:gd name="T60" fmla="*/ 106 w 1128"/>
                <a:gd name="T61" fmla="*/ 12 h 844"/>
                <a:gd name="T62" fmla="*/ 234 w 1128"/>
                <a:gd name="T63" fmla="*/ 2 h 844"/>
                <a:gd name="T64" fmla="*/ 388 w 1128"/>
                <a:gd name="T65" fmla="*/ 0 h 844"/>
                <a:gd name="T66" fmla="*/ 544 w 1128"/>
                <a:gd name="T67" fmla="*/ 2 h 844"/>
                <a:gd name="T68" fmla="*/ 680 w 1128"/>
                <a:gd name="T69" fmla="*/ 12 h 844"/>
                <a:gd name="T70" fmla="*/ 754 w 1128"/>
                <a:gd name="T71" fmla="*/ 26 h 844"/>
                <a:gd name="T72" fmla="*/ 786 w 1128"/>
                <a:gd name="T73" fmla="*/ 36 h 844"/>
                <a:gd name="T74" fmla="*/ 798 w 1128"/>
                <a:gd name="T75" fmla="*/ 48 h 844"/>
                <a:gd name="T76" fmla="*/ 796 w 1128"/>
                <a:gd name="T77" fmla="*/ 54 h 844"/>
                <a:gd name="T78" fmla="*/ 798 w 1128"/>
                <a:gd name="T79" fmla="*/ 52 h 844"/>
                <a:gd name="T80" fmla="*/ 808 w 1128"/>
                <a:gd name="T81" fmla="*/ 50 h 844"/>
                <a:gd name="T82" fmla="*/ 828 w 1128"/>
                <a:gd name="T83" fmla="*/ 68 h 844"/>
                <a:gd name="T84" fmla="*/ 852 w 1128"/>
                <a:gd name="T85" fmla="*/ 100 h 844"/>
                <a:gd name="T86" fmla="*/ 910 w 1128"/>
                <a:gd name="T87" fmla="*/ 206 h 844"/>
                <a:gd name="T88" fmla="*/ 976 w 1128"/>
                <a:gd name="T89" fmla="*/ 346 h 844"/>
                <a:gd name="T90" fmla="*/ 1040 w 1128"/>
                <a:gd name="T91" fmla="*/ 498 h 844"/>
                <a:gd name="T92" fmla="*/ 1092 w 1128"/>
                <a:gd name="T93" fmla="*/ 636 h 844"/>
                <a:gd name="T94" fmla="*/ 1124 w 1128"/>
                <a:gd name="T95" fmla="*/ 742 h 844"/>
                <a:gd name="T96" fmla="*/ 1128 w 1128"/>
                <a:gd name="T97" fmla="*/ 776 h 844"/>
                <a:gd name="T98" fmla="*/ 1124 w 1128"/>
                <a:gd name="T99" fmla="*/ 792 h 844"/>
                <a:gd name="T100" fmla="*/ 1118 w 1128"/>
                <a:gd name="T101" fmla="*/ 794 h 844"/>
                <a:gd name="T102" fmla="*/ 1108 w 1128"/>
                <a:gd name="T103" fmla="*/ 790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8" h="844">
                  <a:moveTo>
                    <a:pt x="1108" y="790"/>
                  </a:moveTo>
                  <a:lnTo>
                    <a:pt x="1108" y="790"/>
                  </a:lnTo>
                  <a:lnTo>
                    <a:pt x="1116" y="796"/>
                  </a:lnTo>
                  <a:lnTo>
                    <a:pt x="1116" y="800"/>
                  </a:lnTo>
                  <a:lnTo>
                    <a:pt x="1116" y="802"/>
                  </a:lnTo>
                  <a:lnTo>
                    <a:pt x="1112" y="808"/>
                  </a:lnTo>
                  <a:lnTo>
                    <a:pt x="1100" y="814"/>
                  </a:lnTo>
                  <a:lnTo>
                    <a:pt x="1086" y="818"/>
                  </a:lnTo>
                  <a:lnTo>
                    <a:pt x="1064" y="822"/>
                  </a:lnTo>
                  <a:lnTo>
                    <a:pt x="1012" y="830"/>
                  </a:lnTo>
                  <a:lnTo>
                    <a:pt x="946" y="836"/>
                  </a:lnTo>
                  <a:lnTo>
                    <a:pt x="872" y="840"/>
                  </a:lnTo>
                  <a:lnTo>
                    <a:pt x="788" y="844"/>
                  </a:lnTo>
                  <a:lnTo>
                    <a:pt x="702" y="844"/>
                  </a:lnTo>
                  <a:lnTo>
                    <a:pt x="614" y="844"/>
                  </a:lnTo>
                  <a:lnTo>
                    <a:pt x="530" y="840"/>
                  </a:lnTo>
                  <a:lnTo>
                    <a:pt x="450" y="836"/>
                  </a:lnTo>
                  <a:lnTo>
                    <a:pt x="382" y="830"/>
                  </a:lnTo>
                  <a:lnTo>
                    <a:pt x="324" y="822"/>
                  </a:lnTo>
                  <a:lnTo>
                    <a:pt x="302" y="818"/>
                  </a:lnTo>
                  <a:lnTo>
                    <a:pt x="282" y="814"/>
                  </a:lnTo>
                  <a:lnTo>
                    <a:pt x="268" y="808"/>
                  </a:lnTo>
                  <a:lnTo>
                    <a:pt x="260" y="802"/>
                  </a:lnTo>
                  <a:lnTo>
                    <a:pt x="258" y="800"/>
                  </a:lnTo>
                  <a:lnTo>
                    <a:pt x="256" y="796"/>
                  </a:lnTo>
                  <a:lnTo>
                    <a:pt x="258" y="792"/>
                  </a:lnTo>
                  <a:lnTo>
                    <a:pt x="260" y="790"/>
                  </a:lnTo>
                  <a:lnTo>
                    <a:pt x="260" y="790"/>
                  </a:lnTo>
                  <a:lnTo>
                    <a:pt x="256" y="792"/>
                  </a:lnTo>
                  <a:lnTo>
                    <a:pt x="252" y="794"/>
                  </a:lnTo>
                  <a:lnTo>
                    <a:pt x="250" y="794"/>
                  </a:lnTo>
                  <a:lnTo>
                    <a:pt x="246" y="792"/>
                  </a:lnTo>
                  <a:lnTo>
                    <a:pt x="236" y="786"/>
                  </a:lnTo>
                  <a:lnTo>
                    <a:pt x="228" y="776"/>
                  </a:lnTo>
                  <a:lnTo>
                    <a:pt x="216" y="762"/>
                  </a:lnTo>
                  <a:lnTo>
                    <a:pt x="206" y="742"/>
                  </a:lnTo>
                  <a:lnTo>
                    <a:pt x="182" y="696"/>
                  </a:lnTo>
                  <a:lnTo>
                    <a:pt x="156" y="636"/>
                  </a:lnTo>
                  <a:lnTo>
                    <a:pt x="130" y="570"/>
                  </a:lnTo>
                  <a:lnTo>
                    <a:pt x="104" y="498"/>
                  </a:lnTo>
                  <a:lnTo>
                    <a:pt x="78" y="422"/>
                  </a:lnTo>
                  <a:lnTo>
                    <a:pt x="56" y="346"/>
                  </a:lnTo>
                  <a:lnTo>
                    <a:pt x="36" y="274"/>
                  </a:lnTo>
                  <a:lnTo>
                    <a:pt x="20" y="206"/>
                  </a:lnTo>
                  <a:lnTo>
                    <a:pt x="8" y="148"/>
                  </a:lnTo>
                  <a:lnTo>
                    <a:pt x="2" y="100"/>
                  </a:lnTo>
                  <a:lnTo>
                    <a:pt x="0" y="82"/>
                  </a:lnTo>
                  <a:lnTo>
                    <a:pt x="2" y="68"/>
                  </a:lnTo>
                  <a:lnTo>
                    <a:pt x="4" y="56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6" y="50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18" y="48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20" y="36"/>
                  </a:lnTo>
                  <a:lnTo>
                    <a:pt x="28" y="30"/>
                  </a:lnTo>
                  <a:lnTo>
                    <a:pt x="42" y="26"/>
                  </a:lnTo>
                  <a:lnTo>
                    <a:pt x="60" y="20"/>
                  </a:lnTo>
                  <a:lnTo>
                    <a:pt x="106" y="12"/>
                  </a:lnTo>
                  <a:lnTo>
                    <a:pt x="166" y="6"/>
                  </a:lnTo>
                  <a:lnTo>
                    <a:pt x="234" y="2"/>
                  </a:lnTo>
                  <a:lnTo>
                    <a:pt x="308" y="0"/>
                  </a:lnTo>
                  <a:lnTo>
                    <a:pt x="388" y="0"/>
                  </a:lnTo>
                  <a:lnTo>
                    <a:pt x="466" y="0"/>
                  </a:lnTo>
                  <a:lnTo>
                    <a:pt x="544" y="2"/>
                  </a:lnTo>
                  <a:lnTo>
                    <a:pt x="616" y="6"/>
                  </a:lnTo>
                  <a:lnTo>
                    <a:pt x="680" y="12"/>
                  </a:lnTo>
                  <a:lnTo>
                    <a:pt x="732" y="20"/>
                  </a:lnTo>
                  <a:lnTo>
                    <a:pt x="754" y="26"/>
                  </a:lnTo>
                  <a:lnTo>
                    <a:pt x="772" y="30"/>
                  </a:lnTo>
                  <a:lnTo>
                    <a:pt x="786" y="36"/>
                  </a:lnTo>
                  <a:lnTo>
                    <a:pt x="794" y="42"/>
                  </a:lnTo>
                  <a:lnTo>
                    <a:pt x="798" y="48"/>
                  </a:lnTo>
                  <a:lnTo>
                    <a:pt x="798" y="50"/>
                  </a:lnTo>
                  <a:lnTo>
                    <a:pt x="796" y="54"/>
                  </a:lnTo>
                  <a:lnTo>
                    <a:pt x="796" y="54"/>
                  </a:lnTo>
                  <a:lnTo>
                    <a:pt x="798" y="52"/>
                  </a:lnTo>
                  <a:lnTo>
                    <a:pt x="802" y="50"/>
                  </a:lnTo>
                  <a:lnTo>
                    <a:pt x="808" y="50"/>
                  </a:lnTo>
                  <a:lnTo>
                    <a:pt x="818" y="56"/>
                  </a:lnTo>
                  <a:lnTo>
                    <a:pt x="828" y="68"/>
                  </a:lnTo>
                  <a:lnTo>
                    <a:pt x="838" y="82"/>
                  </a:lnTo>
                  <a:lnTo>
                    <a:pt x="852" y="100"/>
                  </a:lnTo>
                  <a:lnTo>
                    <a:pt x="880" y="148"/>
                  </a:lnTo>
                  <a:lnTo>
                    <a:pt x="910" y="206"/>
                  </a:lnTo>
                  <a:lnTo>
                    <a:pt x="944" y="274"/>
                  </a:lnTo>
                  <a:lnTo>
                    <a:pt x="976" y="346"/>
                  </a:lnTo>
                  <a:lnTo>
                    <a:pt x="1010" y="422"/>
                  </a:lnTo>
                  <a:lnTo>
                    <a:pt x="1040" y="498"/>
                  </a:lnTo>
                  <a:lnTo>
                    <a:pt x="1068" y="570"/>
                  </a:lnTo>
                  <a:lnTo>
                    <a:pt x="1092" y="636"/>
                  </a:lnTo>
                  <a:lnTo>
                    <a:pt x="1112" y="696"/>
                  </a:lnTo>
                  <a:lnTo>
                    <a:pt x="1124" y="742"/>
                  </a:lnTo>
                  <a:lnTo>
                    <a:pt x="1126" y="762"/>
                  </a:lnTo>
                  <a:lnTo>
                    <a:pt x="1128" y="776"/>
                  </a:lnTo>
                  <a:lnTo>
                    <a:pt x="1126" y="786"/>
                  </a:lnTo>
                  <a:lnTo>
                    <a:pt x="1124" y="792"/>
                  </a:lnTo>
                  <a:lnTo>
                    <a:pt x="1120" y="794"/>
                  </a:lnTo>
                  <a:lnTo>
                    <a:pt x="1118" y="794"/>
                  </a:lnTo>
                  <a:lnTo>
                    <a:pt x="1108" y="790"/>
                  </a:lnTo>
                  <a:lnTo>
                    <a:pt x="1108" y="790"/>
                  </a:lnTo>
                  <a:close/>
                </a:path>
              </a:pathLst>
            </a:custGeom>
            <a:noFill/>
            <a:ln w="4">
              <a:solidFill>
                <a:srgbClr val="CC8C8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95" y="4624811"/>
              <a:ext cx="182578" cy="389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5164324" y="4643745"/>
              <a:ext cx="152824" cy="352984"/>
            </a:xfrm>
            <a:custGeom>
              <a:avLst/>
              <a:gdLst>
                <a:gd name="T0" fmla="*/ 220 w 226"/>
                <a:gd name="T1" fmla="*/ 480 h 522"/>
                <a:gd name="T2" fmla="*/ 220 w 226"/>
                <a:gd name="T3" fmla="*/ 480 h 522"/>
                <a:gd name="T4" fmla="*/ 226 w 226"/>
                <a:gd name="T5" fmla="*/ 496 h 522"/>
                <a:gd name="T6" fmla="*/ 226 w 226"/>
                <a:gd name="T7" fmla="*/ 508 h 522"/>
                <a:gd name="T8" fmla="*/ 222 w 226"/>
                <a:gd name="T9" fmla="*/ 516 h 522"/>
                <a:gd name="T10" fmla="*/ 216 w 226"/>
                <a:gd name="T11" fmla="*/ 520 h 522"/>
                <a:gd name="T12" fmla="*/ 210 w 226"/>
                <a:gd name="T13" fmla="*/ 522 h 522"/>
                <a:gd name="T14" fmla="*/ 202 w 226"/>
                <a:gd name="T15" fmla="*/ 516 h 522"/>
                <a:gd name="T16" fmla="*/ 194 w 226"/>
                <a:gd name="T17" fmla="*/ 508 h 522"/>
                <a:gd name="T18" fmla="*/ 188 w 226"/>
                <a:gd name="T19" fmla="*/ 494 h 522"/>
                <a:gd name="T20" fmla="*/ 188 w 226"/>
                <a:gd name="T21" fmla="*/ 494 h 522"/>
                <a:gd name="T22" fmla="*/ 188 w 226"/>
                <a:gd name="T23" fmla="*/ 496 h 522"/>
                <a:gd name="T24" fmla="*/ 182 w 226"/>
                <a:gd name="T25" fmla="*/ 486 h 522"/>
                <a:gd name="T26" fmla="*/ 162 w 226"/>
                <a:gd name="T27" fmla="*/ 436 h 522"/>
                <a:gd name="T28" fmla="*/ 94 w 226"/>
                <a:gd name="T29" fmla="*/ 268 h 522"/>
                <a:gd name="T30" fmla="*/ 28 w 226"/>
                <a:gd name="T31" fmla="*/ 98 h 522"/>
                <a:gd name="T32" fmla="*/ 8 w 226"/>
                <a:gd name="T33" fmla="*/ 48 h 522"/>
                <a:gd name="T34" fmla="*/ 6 w 226"/>
                <a:gd name="T35" fmla="*/ 38 h 522"/>
                <a:gd name="T36" fmla="*/ 6 w 226"/>
                <a:gd name="T37" fmla="*/ 40 h 522"/>
                <a:gd name="T38" fmla="*/ 6 w 226"/>
                <a:gd name="T39" fmla="*/ 40 h 522"/>
                <a:gd name="T40" fmla="*/ 2 w 226"/>
                <a:gd name="T41" fmla="*/ 24 h 522"/>
                <a:gd name="T42" fmla="*/ 0 w 226"/>
                <a:gd name="T43" fmla="*/ 12 h 522"/>
                <a:gd name="T44" fmla="*/ 4 w 226"/>
                <a:gd name="T45" fmla="*/ 4 h 522"/>
                <a:gd name="T46" fmla="*/ 10 w 226"/>
                <a:gd name="T47" fmla="*/ 0 h 522"/>
                <a:gd name="T48" fmla="*/ 16 w 226"/>
                <a:gd name="T49" fmla="*/ 0 h 522"/>
                <a:gd name="T50" fmla="*/ 24 w 226"/>
                <a:gd name="T51" fmla="*/ 4 h 522"/>
                <a:gd name="T52" fmla="*/ 32 w 226"/>
                <a:gd name="T53" fmla="*/ 12 h 522"/>
                <a:gd name="T54" fmla="*/ 40 w 226"/>
                <a:gd name="T55" fmla="*/ 26 h 522"/>
                <a:gd name="T56" fmla="*/ 40 w 226"/>
                <a:gd name="T57" fmla="*/ 26 h 522"/>
                <a:gd name="T58" fmla="*/ 38 w 226"/>
                <a:gd name="T59" fmla="*/ 24 h 522"/>
                <a:gd name="T60" fmla="*/ 44 w 226"/>
                <a:gd name="T61" fmla="*/ 34 h 522"/>
                <a:gd name="T62" fmla="*/ 64 w 226"/>
                <a:gd name="T63" fmla="*/ 84 h 522"/>
                <a:gd name="T64" fmla="*/ 132 w 226"/>
                <a:gd name="T65" fmla="*/ 252 h 522"/>
                <a:gd name="T66" fmla="*/ 198 w 226"/>
                <a:gd name="T67" fmla="*/ 422 h 522"/>
                <a:gd name="T68" fmla="*/ 218 w 226"/>
                <a:gd name="T69" fmla="*/ 472 h 522"/>
                <a:gd name="T70" fmla="*/ 222 w 226"/>
                <a:gd name="T71" fmla="*/ 482 h 522"/>
                <a:gd name="T72" fmla="*/ 220 w 226"/>
                <a:gd name="T73" fmla="*/ 480 h 522"/>
                <a:gd name="T74" fmla="*/ 220 w 226"/>
                <a:gd name="T75" fmla="*/ 48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6" h="522">
                  <a:moveTo>
                    <a:pt x="220" y="480"/>
                  </a:moveTo>
                  <a:lnTo>
                    <a:pt x="220" y="480"/>
                  </a:lnTo>
                  <a:lnTo>
                    <a:pt x="226" y="496"/>
                  </a:lnTo>
                  <a:lnTo>
                    <a:pt x="226" y="508"/>
                  </a:lnTo>
                  <a:lnTo>
                    <a:pt x="222" y="516"/>
                  </a:lnTo>
                  <a:lnTo>
                    <a:pt x="216" y="520"/>
                  </a:lnTo>
                  <a:lnTo>
                    <a:pt x="210" y="522"/>
                  </a:lnTo>
                  <a:lnTo>
                    <a:pt x="202" y="516"/>
                  </a:lnTo>
                  <a:lnTo>
                    <a:pt x="194" y="508"/>
                  </a:lnTo>
                  <a:lnTo>
                    <a:pt x="188" y="494"/>
                  </a:lnTo>
                  <a:lnTo>
                    <a:pt x="188" y="494"/>
                  </a:lnTo>
                  <a:lnTo>
                    <a:pt x="188" y="496"/>
                  </a:lnTo>
                  <a:lnTo>
                    <a:pt x="182" y="486"/>
                  </a:lnTo>
                  <a:lnTo>
                    <a:pt x="162" y="436"/>
                  </a:lnTo>
                  <a:lnTo>
                    <a:pt x="94" y="268"/>
                  </a:lnTo>
                  <a:lnTo>
                    <a:pt x="28" y="98"/>
                  </a:lnTo>
                  <a:lnTo>
                    <a:pt x="8" y="48"/>
                  </a:lnTo>
                  <a:lnTo>
                    <a:pt x="6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4" y="4"/>
                  </a:lnTo>
                  <a:lnTo>
                    <a:pt x="32" y="12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38" y="24"/>
                  </a:lnTo>
                  <a:lnTo>
                    <a:pt x="44" y="34"/>
                  </a:lnTo>
                  <a:lnTo>
                    <a:pt x="64" y="84"/>
                  </a:lnTo>
                  <a:lnTo>
                    <a:pt x="132" y="252"/>
                  </a:lnTo>
                  <a:lnTo>
                    <a:pt x="198" y="422"/>
                  </a:lnTo>
                  <a:lnTo>
                    <a:pt x="218" y="472"/>
                  </a:lnTo>
                  <a:lnTo>
                    <a:pt x="222" y="482"/>
                  </a:lnTo>
                  <a:lnTo>
                    <a:pt x="220" y="480"/>
                  </a:lnTo>
                  <a:lnTo>
                    <a:pt x="220" y="480"/>
                  </a:lnTo>
                  <a:close/>
                </a:path>
              </a:pathLst>
            </a:custGeom>
            <a:noFill/>
            <a:ln w="2">
              <a:solidFill>
                <a:srgbClr val="FFA3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49" y="5037301"/>
              <a:ext cx="503103" cy="40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5361778" y="5042711"/>
              <a:ext cx="473350" cy="28401"/>
            </a:xfrm>
            <a:custGeom>
              <a:avLst/>
              <a:gdLst>
                <a:gd name="T0" fmla="*/ 656 w 700"/>
                <a:gd name="T1" fmla="*/ 4 h 42"/>
                <a:gd name="T2" fmla="*/ 656 w 700"/>
                <a:gd name="T3" fmla="*/ 4 h 42"/>
                <a:gd name="T4" fmla="*/ 676 w 700"/>
                <a:gd name="T5" fmla="*/ 6 h 42"/>
                <a:gd name="T6" fmla="*/ 690 w 700"/>
                <a:gd name="T7" fmla="*/ 10 h 42"/>
                <a:gd name="T8" fmla="*/ 698 w 700"/>
                <a:gd name="T9" fmla="*/ 16 h 42"/>
                <a:gd name="T10" fmla="*/ 700 w 700"/>
                <a:gd name="T11" fmla="*/ 20 h 42"/>
                <a:gd name="T12" fmla="*/ 700 w 700"/>
                <a:gd name="T13" fmla="*/ 22 h 42"/>
                <a:gd name="T14" fmla="*/ 700 w 700"/>
                <a:gd name="T15" fmla="*/ 26 h 42"/>
                <a:gd name="T16" fmla="*/ 698 w 700"/>
                <a:gd name="T17" fmla="*/ 30 h 42"/>
                <a:gd name="T18" fmla="*/ 690 w 700"/>
                <a:gd name="T19" fmla="*/ 36 h 42"/>
                <a:gd name="T20" fmla="*/ 676 w 700"/>
                <a:gd name="T21" fmla="*/ 40 h 42"/>
                <a:gd name="T22" fmla="*/ 656 w 700"/>
                <a:gd name="T23" fmla="*/ 40 h 42"/>
                <a:gd name="T24" fmla="*/ 656 w 700"/>
                <a:gd name="T25" fmla="*/ 40 h 42"/>
                <a:gd name="T26" fmla="*/ 658 w 700"/>
                <a:gd name="T27" fmla="*/ 40 h 42"/>
                <a:gd name="T28" fmla="*/ 644 w 700"/>
                <a:gd name="T29" fmla="*/ 42 h 42"/>
                <a:gd name="T30" fmla="*/ 576 w 700"/>
                <a:gd name="T31" fmla="*/ 42 h 42"/>
                <a:gd name="T32" fmla="*/ 350 w 700"/>
                <a:gd name="T33" fmla="*/ 42 h 42"/>
                <a:gd name="T34" fmla="*/ 124 w 700"/>
                <a:gd name="T35" fmla="*/ 40 h 42"/>
                <a:gd name="T36" fmla="*/ 58 w 700"/>
                <a:gd name="T37" fmla="*/ 38 h 42"/>
                <a:gd name="T38" fmla="*/ 44 w 700"/>
                <a:gd name="T39" fmla="*/ 38 h 42"/>
                <a:gd name="T40" fmla="*/ 46 w 700"/>
                <a:gd name="T41" fmla="*/ 38 h 42"/>
                <a:gd name="T42" fmla="*/ 46 w 700"/>
                <a:gd name="T43" fmla="*/ 38 h 42"/>
                <a:gd name="T44" fmla="*/ 26 w 700"/>
                <a:gd name="T45" fmla="*/ 36 h 42"/>
                <a:gd name="T46" fmla="*/ 12 w 700"/>
                <a:gd name="T47" fmla="*/ 32 h 42"/>
                <a:gd name="T48" fmla="*/ 4 w 700"/>
                <a:gd name="T49" fmla="*/ 26 h 42"/>
                <a:gd name="T50" fmla="*/ 2 w 700"/>
                <a:gd name="T51" fmla="*/ 22 h 42"/>
                <a:gd name="T52" fmla="*/ 0 w 700"/>
                <a:gd name="T53" fmla="*/ 20 h 42"/>
                <a:gd name="T54" fmla="*/ 2 w 700"/>
                <a:gd name="T55" fmla="*/ 16 h 42"/>
                <a:gd name="T56" fmla="*/ 4 w 700"/>
                <a:gd name="T57" fmla="*/ 12 h 42"/>
                <a:gd name="T58" fmla="*/ 12 w 700"/>
                <a:gd name="T59" fmla="*/ 6 h 42"/>
                <a:gd name="T60" fmla="*/ 26 w 700"/>
                <a:gd name="T61" fmla="*/ 2 h 42"/>
                <a:gd name="T62" fmla="*/ 46 w 700"/>
                <a:gd name="T63" fmla="*/ 2 h 42"/>
                <a:gd name="T64" fmla="*/ 46 w 700"/>
                <a:gd name="T65" fmla="*/ 2 h 42"/>
                <a:gd name="T66" fmla="*/ 44 w 700"/>
                <a:gd name="T67" fmla="*/ 2 h 42"/>
                <a:gd name="T68" fmla="*/ 58 w 700"/>
                <a:gd name="T69" fmla="*/ 0 h 42"/>
                <a:gd name="T70" fmla="*/ 124 w 700"/>
                <a:gd name="T71" fmla="*/ 0 h 42"/>
                <a:gd name="T72" fmla="*/ 350 w 700"/>
                <a:gd name="T73" fmla="*/ 0 h 42"/>
                <a:gd name="T74" fmla="*/ 578 w 700"/>
                <a:gd name="T75" fmla="*/ 2 h 42"/>
                <a:gd name="T76" fmla="*/ 644 w 700"/>
                <a:gd name="T77" fmla="*/ 4 h 42"/>
                <a:gd name="T78" fmla="*/ 658 w 700"/>
                <a:gd name="T79" fmla="*/ 4 h 42"/>
                <a:gd name="T80" fmla="*/ 656 w 700"/>
                <a:gd name="T81" fmla="*/ 4 h 42"/>
                <a:gd name="T82" fmla="*/ 656 w 700"/>
                <a:gd name="T83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0" h="42">
                  <a:moveTo>
                    <a:pt x="656" y="4"/>
                  </a:moveTo>
                  <a:lnTo>
                    <a:pt x="656" y="4"/>
                  </a:lnTo>
                  <a:lnTo>
                    <a:pt x="676" y="6"/>
                  </a:lnTo>
                  <a:lnTo>
                    <a:pt x="690" y="10"/>
                  </a:lnTo>
                  <a:lnTo>
                    <a:pt x="698" y="16"/>
                  </a:lnTo>
                  <a:lnTo>
                    <a:pt x="700" y="20"/>
                  </a:lnTo>
                  <a:lnTo>
                    <a:pt x="700" y="22"/>
                  </a:lnTo>
                  <a:lnTo>
                    <a:pt x="700" y="26"/>
                  </a:lnTo>
                  <a:lnTo>
                    <a:pt x="698" y="30"/>
                  </a:lnTo>
                  <a:lnTo>
                    <a:pt x="690" y="36"/>
                  </a:lnTo>
                  <a:lnTo>
                    <a:pt x="676" y="40"/>
                  </a:lnTo>
                  <a:lnTo>
                    <a:pt x="656" y="40"/>
                  </a:lnTo>
                  <a:lnTo>
                    <a:pt x="656" y="40"/>
                  </a:lnTo>
                  <a:lnTo>
                    <a:pt x="658" y="40"/>
                  </a:lnTo>
                  <a:lnTo>
                    <a:pt x="644" y="42"/>
                  </a:lnTo>
                  <a:lnTo>
                    <a:pt x="576" y="42"/>
                  </a:lnTo>
                  <a:lnTo>
                    <a:pt x="350" y="42"/>
                  </a:lnTo>
                  <a:lnTo>
                    <a:pt x="124" y="40"/>
                  </a:lnTo>
                  <a:lnTo>
                    <a:pt x="58" y="38"/>
                  </a:lnTo>
                  <a:lnTo>
                    <a:pt x="44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6" y="36"/>
                  </a:lnTo>
                  <a:lnTo>
                    <a:pt x="12" y="32"/>
                  </a:lnTo>
                  <a:lnTo>
                    <a:pt x="4" y="26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12" y="6"/>
                  </a:lnTo>
                  <a:lnTo>
                    <a:pt x="2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4" y="2"/>
                  </a:lnTo>
                  <a:lnTo>
                    <a:pt x="58" y="0"/>
                  </a:lnTo>
                  <a:lnTo>
                    <a:pt x="124" y="0"/>
                  </a:lnTo>
                  <a:lnTo>
                    <a:pt x="350" y="0"/>
                  </a:lnTo>
                  <a:lnTo>
                    <a:pt x="578" y="2"/>
                  </a:lnTo>
                  <a:lnTo>
                    <a:pt x="644" y="4"/>
                  </a:lnTo>
                  <a:lnTo>
                    <a:pt x="658" y="4"/>
                  </a:lnTo>
                  <a:lnTo>
                    <a:pt x="656" y="4"/>
                  </a:lnTo>
                  <a:lnTo>
                    <a:pt x="656" y="4"/>
                  </a:lnTo>
                  <a:close/>
                </a:path>
              </a:pathLst>
            </a:custGeom>
            <a:noFill/>
            <a:ln w="2">
              <a:solidFill>
                <a:srgbClr val="FFA3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013" y="4696489"/>
              <a:ext cx="77088" cy="46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reeform 19"/>
            <p:cNvSpPr>
              <a:spLocks/>
            </p:cNvSpPr>
            <p:nvPr/>
          </p:nvSpPr>
          <p:spPr bwMode="auto">
            <a:xfrm>
              <a:off x="5833776" y="4699194"/>
              <a:ext cx="67621" cy="462530"/>
            </a:xfrm>
            <a:custGeom>
              <a:avLst/>
              <a:gdLst>
                <a:gd name="T0" fmla="*/ 0 w 100"/>
                <a:gd name="T1" fmla="*/ 684 h 684"/>
                <a:gd name="T2" fmla="*/ 0 w 100"/>
                <a:gd name="T3" fmla="*/ 684 h 684"/>
                <a:gd name="T4" fmla="*/ 2 w 100"/>
                <a:gd name="T5" fmla="*/ 648 h 684"/>
                <a:gd name="T6" fmla="*/ 2 w 100"/>
                <a:gd name="T7" fmla="*/ 572 h 684"/>
                <a:gd name="T8" fmla="*/ 4 w 100"/>
                <a:gd name="T9" fmla="*/ 360 h 684"/>
                <a:gd name="T10" fmla="*/ 2 w 100"/>
                <a:gd name="T11" fmla="*/ 150 h 684"/>
                <a:gd name="T12" fmla="*/ 2 w 100"/>
                <a:gd name="T13" fmla="*/ 78 h 684"/>
                <a:gd name="T14" fmla="*/ 0 w 100"/>
                <a:gd name="T15" fmla="*/ 44 h 684"/>
                <a:gd name="T16" fmla="*/ 0 w 100"/>
                <a:gd name="T17" fmla="*/ 44 h 684"/>
                <a:gd name="T18" fmla="*/ 2 w 100"/>
                <a:gd name="T19" fmla="*/ 48 h 684"/>
                <a:gd name="T20" fmla="*/ 6 w 100"/>
                <a:gd name="T21" fmla="*/ 50 h 684"/>
                <a:gd name="T22" fmla="*/ 10 w 100"/>
                <a:gd name="T23" fmla="*/ 52 h 684"/>
                <a:gd name="T24" fmla="*/ 16 w 100"/>
                <a:gd name="T25" fmla="*/ 52 h 684"/>
                <a:gd name="T26" fmla="*/ 32 w 100"/>
                <a:gd name="T27" fmla="*/ 48 h 684"/>
                <a:gd name="T28" fmla="*/ 50 w 100"/>
                <a:gd name="T29" fmla="*/ 42 h 684"/>
                <a:gd name="T30" fmla="*/ 68 w 100"/>
                <a:gd name="T31" fmla="*/ 34 h 684"/>
                <a:gd name="T32" fmla="*/ 82 w 100"/>
                <a:gd name="T33" fmla="*/ 22 h 684"/>
                <a:gd name="T34" fmla="*/ 94 w 100"/>
                <a:gd name="T35" fmla="*/ 10 h 684"/>
                <a:gd name="T36" fmla="*/ 98 w 100"/>
                <a:gd name="T37" fmla="*/ 6 h 684"/>
                <a:gd name="T38" fmla="*/ 100 w 100"/>
                <a:gd name="T39" fmla="*/ 0 h 684"/>
                <a:gd name="T40" fmla="*/ 100 w 100"/>
                <a:gd name="T41" fmla="*/ 0 h 684"/>
                <a:gd name="T42" fmla="*/ 98 w 100"/>
                <a:gd name="T43" fmla="*/ 36 h 684"/>
                <a:gd name="T44" fmla="*/ 98 w 100"/>
                <a:gd name="T45" fmla="*/ 114 h 684"/>
                <a:gd name="T46" fmla="*/ 96 w 100"/>
                <a:gd name="T47" fmla="*/ 340 h 684"/>
                <a:gd name="T48" fmla="*/ 98 w 100"/>
                <a:gd name="T49" fmla="*/ 566 h 684"/>
                <a:gd name="T50" fmla="*/ 98 w 100"/>
                <a:gd name="T51" fmla="*/ 646 h 684"/>
                <a:gd name="T52" fmla="*/ 100 w 100"/>
                <a:gd name="T5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0" h="684">
                  <a:moveTo>
                    <a:pt x="0" y="684"/>
                  </a:moveTo>
                  <a:lnTo>
                    <a:pt x="0" y="684"/>
                  </a:lnTo>
                  <a:lnTo>
                    <a:pt x="2" y="648"/>
                  </a:lnTo>
                  <a:lnTo>
                    <a:pt x="2" y="572"/>
                  </a:lnTo>
                  <a:lnTo>
                    <a:pt x="4" y="360"/>
                  </a:lnTo>
                  <a:lnTo>
                    <a:pt x="2" y="150"/>
                  </a:lnTo>
                  <a:lnTo>
                    <a:pt x="2" y="7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6" y="50"/>
                  </a:lnTo>
                  <a:lnTo>
                    <a:pt x="10" y="52"/>
                  </a:lnTo>
                  <a:lnTo>
                    <a:pt x="16" y="52"/>
                  </a:lnTo>
                  <a:lnTo>
                    <a:pt x="32" y="48"/>
                  </a:lnTo>
                  <a:lnTo>
                    <a:pt x="50" y="42"/>
                  </a:lnTo>
                  <a:lnTo>
                    <a:pt x="68" y="34"/>
                  </a:lnTo>
                  <a:lnTo>
                    <a:pt x="82" y="22"/>
                  </a:lnTo>
                  <a:lnTo>
                    <a:pt x="94" y="10"/>
                  </a:lnTo>
                  <a:lnTo>
                    <a:pt x="98" y="6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8" y="36"/>
                  </a:lnTo>
                  <a:lnTo>
                    <a:pt x="98" y="114"/>
                  </a:lnTo>
                  <a:lnTo>
                    <a:pt x="96" y="340"/>
                  </a:lnTo>
                  <a:lnTo>
                    <a:pt x="98" y="566"/>
                  </a:lnTo>
                  <a:lnTo>
                    <a:pt x="98" y="646"/>
                  </a:lnTo>
                  <a:lnTo>
                    <a:pt x="100" y="684"/>
                  </a:lnTo>
                </a:path>
              </a:pathLst>
            </a:custGeom>
            <a:noFill/>
            <a:ln w="2">
              <a:solidFill>
                <a:srgbClr val="FFA3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804" y="4631573"/>
              <a:ext cx="77088" cy="53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5299567" y="4635630"/>
              <a:ext cx="67621" cy="520685"/>
            </a:xfrm>
            <a:custGeom>
              <a:avLst/>
              <a:gdLst>
                <a:gd name="T0" fmla="*/ 0 w 100"/>
                <a:gd name="T1" fmla="*/ 770 h 770"/>
                <a:gd name="T2" fmla="*/ 0 w 100"/>
                <a:gd name="T3" fmla="*/ 770 h 770"/>
                <a:gd name="T4" fmla="*/ 0 w 100"/>
                <a:gd name="T5" fmla="*/ 726 h 770"/>
                <a:gd name="T6" fmla="*/ 2 w 100"/>
                <a:gd name="T7" fmla="*/ 638 h 770"/>
                <a:gd name="T8" fmla="*/ 2 w 100"/>
                <a:gd name="T9" fmla="*/ 390 h 770"/>
                <a:gd name="T10" fmla="*/ 2 w 100"/>
                <a:gd name="T11" fmla="*/ 142 h 770"/>
                <a:gd name="T12" fmla="*/ 0 w 100"/>
                <a:gd name="T13" fmla="*/ 58 h 770"/>
                <a:gd name="T14" fmla="*/ 0 w 100"/>
                <a:gd name="T15" fmla="*/ 20 h 770"/>
                <a:gd name="T16" fmla="*/ 0 w 100"/>
                <a:gd name="T17" fmla="*/ 20 h 770"/>
                <a:gd name="T18" fmla="*/ 2 w 100"/>
                <a:gd name="T19" fmla="*/ 26 h 770"/>
                <a:gd name="T20" fmla="*/ 6 w 100"/>
                <a:gd name="T21" fmla="*/ 28 h 770"/>
                <a:gd name="T22" fmla="*/ 10 w 100"/>
                <a:gd name="T23" fmla="*/ 30 h 770"/>
                <a:gd name="T24" fmla="*/ 16 w 100"/>
                <a:gd name="T25" fmla="*/ 28 h 770"/>
                <a:gd name="T26" fmla="*/ 24 w 100"/>
                <a:gd name="T27" fmla="*/ 24 h 770"/>
                <a:gd name="T28" fmla="*/ 32 w 100"/>
                <a:gd name="T29" fmla="*/ 18 h 770"/>
                <a:gd name="T30" fmla="*/ 50 w 100"/>
                <a:gd name="T31" fmla="*/ 0 h 770"/>
                <a:gd name="T32" fmla="*/ 50 w 100"/>
                <a:gd name="T33" fmla="*/ 0 h 770"/>
                <a:gd name="T34" fmla="*/ 50 w 100"/>
                <a:gd name="T35" fmla="*/ 22 h 770"/>
                <a:gd name="T36" fmla="*/ 50 w 100"/>
                <a:gd name="T37" fmla="*/ 0 h 770"/>
                <a:gd name="T38" fmla="*/ 50 w 100"/>
                <a:gd name="T39" fmla="*/ 0 h 770"/>
                <a:gd name="T40" fmla="*/ 66 w 100"/>
                <a:gd name="T41" fmla="*/ 18 h 770"/>
                <a:gd name="T42" fmla="*/ 74 w 100"/>
                <a:gd name="T43" fmla="*/ 24 h 770"/>
                <a:gd name="T44" fmla="*/ 82 w 100"/>
                <a:gd name="T45" fmla="*/ 28 h 770"/>
                <a:gd name="T46" fmla="*/ 88 w 100"/>
                <a:gd name="T47" fmla="*/ 30 h 770"/>
                <a:gd name="T48" fmla="*/ 92 w 100"/>
                <a:gd name="T49" fmla="*/ 28 h 770"/>
                <a:gd name="T50" fmla="*/ 96 w 100"/>
                <a:gd name="T51" fmla="*/ 26 h 770"/>
                <a:gd name="T52" fmla="*/ 100 w 100"/>
                <a:gd name="T53" fmla="*/ 20 h 770"/>
                <a:gd name="T54" fmla="*/ 100 w 100"/>
                <a:gd name="T55" fmla="*/ 20 h 770"/>
                <a:gd name="T56" fmla="*/ 98 w 100"/>
                <a:gd name="T57" fmla="*/ 58 h 770"/>
                <a:gd name="T58" fmla="*/ 96 w 100"/>
                <a:gd name="T59" fmla="*/ 142 h 770"/>
                <a:gd name="T60" fmla="*/ 96 w 100"/>
                <a:gd name="T61" fmla="*/ 390 h 770"/>
                <a:gd name="T62" fmla="*/ 96 w 100"/>
                <a:gd name="T63" fmla="*/ 638 h 770"/>
                <a:gd name="T64" fmla="*/ 98 w 100"/>
                <a:gd name="T65" fmla="*/ 726 h 770"/>
                <a:gd name="T66" fmla="*/ 100 w 100"/>
                <a:gd name="T67" fmla="*/ 77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770">
                  <a:moveTo>
                    <a:pt x="0" y="770"/>
                  </a:moveTo>
                  <a:lnTo>
                    <a:pt x="0" y="770"/>
                  </a:lnTo>
                  <a:lnTo>
                    <a:pt x="0" y="726"/>
                  </a:lnTo>
                  <a:lnTo>
                    <a:pt x="2" y="638"/>
                  </a:lnTo>
                  <a:lnTo>
                    <a:pt x="2" y="390"/>
                  </a:lnTo>
                  <a:lnTo>
                    <a:pt x="2" y="142"/>
                  </a:lnTo>
                  <a:lnTo>
                    <a:pt x="0" y="5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6" y="28"/>
                  </a:lnTo>
                  <a:lnTo>
                    <a:pt x="24" y="24"/>
                  </a:lnTo>
                  <a:lnTo>
                    <a:pt x="32" y="18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2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18"/>
                  </a:lnTo>
                  <a:lnTo>
                    <a:pt x="74" y="24"/>
                  </a:lnTo>
                  <a:lnTo>
                    <a:pt x="82" y="28"/>
                  </a:lnTo>
                  <a:lnTo>
                    <a:pt x="88" y="30"/>
                  </a:lnTo>
                  <a:lnTo>
                    <a:pt x="92" y="28"/>
                  </a:lnTo>
                  <a:lnTo>
                    <a:pt x="96" y="26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98" y="58"/>
                  </a:lnTo>
                  <a:lnTo>
                    <a:pt x="96" y="142"/>
                  </a:lnTo>
                  <a:lnTo>
                    <a:pt x="96" y="390"/>
                  </a:lnTo>
                  <a:lnTo>
                    <a:pt x="96" y="638"/>
                  </a:lnTo>
                  <a:lnTo>
                    <a:pt x="98" y="726"/>
                  </a:lnTo>
                  <a:lnTo>
                    <a:pt x="100" y="770"/>
                  </a:lnTo>
                </a:path>
              </a:pathLst>
            </a:custGeom>
            <a:noFill/>
            <a:ln w="2">
              <a:solidFill>
                <a:srgbClr val="FFA3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744" y="4830380"/>
              <a:ext cx="320525" cy="28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4381268" y="4834437"/>
              <a:ext cx="294829" cy="17582"/>
            </a:xfrm>
            <a:custGeom>
              <a:avLst/>
              <a:gdLst>
                <a:gd name="T0" fmla="*/ 408 w 436"/>
                <a:gd name="T1" fmla="*/ 4 h 26"/>
                <a:gd name="T2" fmla="*/ 408 w 436"/>
                <a:gd name="T3" fmla="*/ 4 h 26"/>
                <a:gd name="T4" fmla="*/ 420 w 436"/>
                <a:gd name="T5" fmla="*/ 4 h 26"/>
                <a:gd name="T6" fmla="*/ 430 w 436"/>
                <a:gd name="T7" fmla="*/ 6 h 26"/>
                <a:gd name="T8" fmla="*/ 434 w 436"/>
                <a:gd name="T9" fmla="*/ 10 h 26"/>
                <a:gd name="T10" fmla="*/ 436 w 436"/>
                <a:gd name="T11" fmla="*/ 14 h 26"/>
                <a:gd name="T12" fmla="*/ 434 w 436"/>
                <a:gd name="T13" fmla="*/ 18 h 26"/>
                <a:gd name="T14" fmla="*/ 430 w 436"/>
                <a:gd name="T15" fmla="*/ 22 h 26"/>
                <a:gd name="T16" fmla="*/ 420 w 436"/>
                <a:gd name="T17" fmla="*/ 24 h 26"/>
                <a:gd name="T18" fmla="*/ 408 w 436"/>
                <a:gd name="T19" fmla="*/ 26 h 26"/>
                <a:gd name="T20" fmla="*/ 408 w 436"/>
                <a:gd name="T21" fmla="*/ 26 h 26"/>
                <a:gd name="T22" fmla="*/ 360 w 436"/>
                <a:gd name="T23" fmla="*/ 26 h 26"/>
                <a:gd name="T24" fmla="*/ 218 w 436"/>
                <a:gd name="T25" fmla="*/ 26 h 26"/>
                <a:gd name="T26" fmla="*/ 76 w 436"/>
                <a:gd name="T27" fmla="*/ 24 h 26"/>
                <a:gd name="T28" fmla="*/ 28 w 436"/>
                <a:gd name="T29" fmla="*/ 24 h 26"/>
                <a:gd name="T30" fmla="*/ 28 w 436"/>
                <a:gd name="T31" fmla="*/ 24 h 26"/>
                <a:gd name="T32" fmla="*/ 14 w 436"/>
                <a:gd name="T33" fmla="*/ 22 h 26"/>
                <a:gd name="T34" fmla="*/ 6 w 436"/>
                <a:gd name="T35" fmla="*/ 20 h 26"/>
                <a:gd name="T36" fmla="*/ 0 w 436"/>
                <a:gd name="T37" fmla="*/ 16 h 26"/>
                <a:gd name="T38" fmla="*/ 0 w 436"/>
                <a:gd name="T39" fmla="*/ 12 h 26"/>
                <a:gd name="T40" fmla="*/ 0 w 436"/>
                <a:gd name="T41" fmla="*/ 8 h 26"/>
                <a:gd name="T42" fmla="*/ 6 w 436"/>
                <a:gd name="T43" fmla="*/ 4 h 26"/>
                <a:gd name="T44" fmla="*/ 16 w 436"/>
                <a:gd name="T45" fmla="*/ 2 h 26"/>
                <a:gd name="T46" fmla="*/ 28 w 436"/>
                <a:gd name="T47" fmla="*/ 2 h 26"/>
                <a:gd name="T48" fmla="*/ 28 w 436"/>
                <a:gd name="T49" fmla="*/ 2 h 26"/>
                <a:gd name="T50" fmla="*/ 76 w 436"/>
                <a:gd name="T51" fmla="*/ 0 h 26"/>
                <a:gd name="T52" fmla="*/ 218 w 436"/>
                <a:gd name="T53" fmla="*/ 0 h 26"/>
                <a:gd name="T54" fmla="*/ 360 w 436"/>
                <a:gd name="T55" fmla="*/ 2 h 26"/>
                <a:gd name="T56" fmla="*/ 408 w 436"/>
                <a:gd name="T57" fmla="*/ 4 h 26"/>
                <a:gd name="T58" fmla="*/ 408 w 436"/>
                <a:gd name="T5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6" h="26">
                  <a:moveTo>
                    <a:pt x="408" y="4"/>
                  </a:moveTo>
                  <a:lnTo>
                    <a:pt x="408" y="4"/>
                  </a:lnTo>
                  <a:lnTo>
                    <a:pt x="420" y="4"/>
                  </a:lnTo>
                  <a:lnTo>
                    <a:pt x="430" y="6"/>
                  </a:lnTo>
                  <a:lnTo>
                    <a:pt x="434" y="10"/>
                  </a:lnTo>
                  <a:lnTo>
                    <a:pt x="436" y="14"/>
                  </a:lnTo>
                  <a:lnTo>
                    <a:pt x="434" y="18"/>
                  </a:lnTo>
                  <a:lnTo>
                    <a:pt x="430" y="22"/>
                  </a:lnTo>
                  <a:lnTo>
                    <a:pt x="420" y="24"/>
                  </a:lnTo>
                  <a:lnTo>
                    <a:pt x="408" y="26"/>
                  </a:lnTo>
                  <a:lnTo>
                    <a:pt x="408" y="26"/>
                  </a:lnTo>
                  <a:lnTo>
                    <a:pt x="360" y="26"/>
                  </a:lnTo>
                  <a:lnTo>
                    <a:pt x="218" y="26"/>
                  </a:lnTo>
                  <a:lnTo>
                    <a:pt x="76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14" y="22"/>
                  </a:lnTo>
                  <a:lnTo>
                    <a:pt x="6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6" y="4"/>
                  </a:lnTo>
                  <a:lnTo>
                    <a:pt x="1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76" y="0"/>
                  </a:lnTo>
                  <a:lnTo>
                    <a:pt x="218" y="0"/>
                  </a:lnTo>
                  <a:lnTo>
                    <a:pt x="360" y="2"/>
                  </a:lnTo>
                  <a:lnTo>
                    <a:pt x="408" y="4"/>
                  </a:lnTo>
                  <a:lnTo>
                    <a:pt x="408" y="4"/>
                  </a:lnTo>
                  <a:close/>
                </a:path>
              </a:pathLst>
            </a:custGeom>
            <a:noFill/>
            <a:ln w="2">
              <a:solidFill>
                <a:srgbClr val="FFA3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326" y="4816855"/>
              <a:ext cx="117661" cy="24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Freeform 25"/>
            <p:cNvSpPr>
              <a:spLocks/>
            </p:cNvSpPr>
            <p:nvPr/>
          </p:nvSpPr>
          <p:spPr bwMode="auto">
            <a:xfrm>
              <a:off x="4704498" y="4830380"/>
              <a:ext cx="96022" cy="220446"/>
            </a:xfrm>
            <a:custGeom>
              <a:avLst/>
              <a:gdLst>
                <a:gd name="T0" fmla="*/ 138 w 142"/>
                <a:gd name="T1" fmla="*/ 300 h 326"/>
                <a:gd name="T2" fmla="*/ 138 w 142"/>
                <a:gd name="T3" fmla="*/ 300 h 326"/>
                <a:gd name="T4" fmla="*/ 140 w 142"/>
                <a:gd name="T5" fmla="*/ 310 h 326"/>
                <a:gd name="T6" fmla="*/ 142 w 142"/>
                <a:gd name="T7" fmla="*/ 316 h 326"/>
                <a:gd name="T8" fmla="*/ 140 w 142"/>
                <a:gd name="T9" fmla="*/ 322 h 326"/>
                <a:gd name="T10" fmla="*/ 136 w 142"/>
                <a:gd name="T11" fmla="*/ 326 h 326"/>
                <a:gd name="T12" fmla="*/ 132 w 142"/>
                <a:gd name="T13" fmla="*/ 326 h 326"/>
                <a:gd name="T14" fmla="*/ 126 w 142"/>
                <a:gd name="T15" fmla="*/ 322 h 326"/>
                <a:gd name="T16" fmla="*/ 122 w 142"/>
                <a:gd name="T17" fmla="*/ 318 h 326"/>
                <a:gd name="T18" fmla="*/ 118 w 142"/>
                <a:gd name="T19" fmla="*/ 308 h 326"/>
                <a:gd name="T20" fmla="*/ 118 w 142"/>
                <a:gd name="T21" fmla="*/ 308 h 326"/>
                <a:gd name="T22" fmla="*/ 102 w 142"/>
                <a:gd name="T23" fmla="*/ 272 h 326"/>
                <a:gd name="T24" fmla="*/ 60 w 142"/>
                <a:gd name="T25" fmla="*/ 166 h 326"/>
                <a:gd name="T26" fmla="*/ 18 w 142"/>
                <a:gd name="T27" fmla="*/ 62 h 326"/>
                <a:gd name="T28" fmla="*/ 4 w 142"/>
                <a:gd name="T29" fmla="*/ 24 h 326"/>
                <a:gd name="T30" fmla="*/ 4 w 142"/>
                <a:gd name="T31" fmla="*/ 24 h 326"/>
                <a:gd name="T32" fmla="*/ 0 w 142"/>
                <a:gd name="T33" fmla="*/ 16 h 326"/>
                <a:gd name="T34" fmla="*/ 0 w 142"/>
                <a:gd name="T35" fmla="*/ 8 h 326"/>
                <a:gd name="T36" fmla="*/ 2 w 142"/>
                <a:gd name="T37" fmla="*/ 2 h 326"/>
                <a:gd name="T38" fmla="*/ 6 w 142"/>
                <a:gd name="T39" fmla="*/ 0 h 326"/>
                <a:gd name="T40" fmla="*/ 10 w 142"/>
                <a:gd name="T41" fmla="*/ 0 h 326"/>
                <a:gd name="T42" fmla="*/ 16 w 142"/>
                <a:gd name="T43" fmla="*/ 2 h 326"/>
                <a:gd name="T44" fmla="*/ 20 w 142"/>
                <a:gd name="T45" fmla="*/ 8 h 326"/>
                <a:gd name="T46" fmla="*/ 24 w 142"/>
                <a:gd name="T47" fmla="*/ 16 h 326"/>
                <a:gd name="T48" fmla="*/ 24 w 142"/>
                <a:gd name="T49" fmla="*/ 16 h 326"/>
                <a:gd name="T50" fmla="*/ 40 w 142"/>
                <a:gd name="T51" fmla="*/ 52 h 326"/>
                <a:gd name="T52" fmla="*/ 82 w 142"/>
                <a:gd name="T53" fmla="*/ 158 h 326"/>
                <a:gd name="T54" fmla="*/ 124 w 142"/>
                <a:gd name="T55" fmla="*/ 264 h 326"/>
                <a:gd name="T56" fmla="*/ 138 w 142"/>
                <a:gd name="T57" fmla="*/ 300 h 326"/>
                <a:gd name="T58" fmla="*/ 138 w 142"/>
                <a:gd name="T59" fmla="*/ 30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" h="326">
                  <a:moveTo>
                    <a:pt x="138" y="300"/>
                  </a:moveTo>
                  <a:lnTo>
                    <a:pt x="138" y="300"/>
                  </a:lnTo>
                  <a:lnTo>
                    <a:pt x="140" y="310"/>
                  </a:lnTo>
                  <a:lnTo>
                    <a:pt x="142" y="316"/>
                  </a:lnTo>
                  <a:lnTo>
                    <a:pt x="140" y="322"/>
                  </a:lnTo>
                  <a:lnTo>
                    <a:pt x="136" y="326"/>
                  </a:lnTo>
                  <a:lnTo>
                    <a:pt x="132" y="326"/>
                  </a:lnTo>
                  <a:lnTo>
                    <a:pt x="126" y="322"/>
                  </a:lnTo>
                  <a:lnTo>
                    <a:pt x="122" y="318"/>
                  </a:lnTo>
                  <a:lnTo>
                    <a:pt x="118" y="308"/>
                  </a:lnTo>
                  <a:lnTo>
                    <a:pt x="118" y="308"/>
                  </a:lnTo>
                  <a:lnTo>
                    <a:pt x="102" y="272"/>
                  </a:lnTo>
                  <a:lnTo>
                    <a:pt x="60" y="166"/>
                  </a:lnTo>
                  <a:lnTo>
                    <a:pt x="18" y="6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0" y="8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40" y="52"/>
                  </a:lnTo>
                  <a:lnTo>
                    <a:pt x="82" y="158"/>
                  </a:lnTo>
                  <a:lnTo>
                    <a:pt x="124" y="264"/>
                  </a:lnTo>
                  <a:lnTo>
                    <a:pt x="138" y="300"/>
                  </a:lnTo>
                  <a:lnTo>
                    <a:pt x="138" y="300"/>
                  </a:lnTo>
                  <a:close/>
                </a:path>
              </a:pathLst>
            </a:custGeom>
            <a:noFill/>
            <a:ln w="2">
              <a:solidFill>
                <a:srgbClr val="FFA3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4178510"/>
              <a:ext cx="48687" cy="81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Freeform 27"/>
            <p:cNvSpPr>
              <a:spLocks/>
            </p:cNvSpPr>
            <p:nvPr/>
          </p:nvSpPr>
          <p:spPr bwMode="auto">
            <a:xfrm>
              <a:off x="4344752" y="4183919"/>
              <a:ext cx="41925" cy="800637"/>
            </a:xfrm>
            <a:custGeom>
              <a:avLst/>
              <a:gdLst>
                <a:gd name="T0" fmla="*/ 0 w 62"/>
                <a:gd name="T1" fmla="*/ 1184 h 1184"/>
                <a:gd name="T2" fmla="*/ 0 w 62"/>
                <a:gd name="T3" fmla="*/ 1184 h 1184"/>
                <a:gd name="T4" fmla="*/ 0 w 62"/>
                <a:gd name="T5" fmla="*/ 982 h 1184"/>
                <a:gd name="T6" fmla="*/ 2 w 62"/>
                <a:gd name="T7" fmla="*/ 600 h 1184"/>
                <a:gd name="T8" fmla="*/ 0 w 62"/>
                <a:gd name="T9" fmla="*/ 220 h 1184"/>
                <a:gd name="T10" fmla="*/ 0 w 62"/>
                <a:gd name="T11" fmla="*/ 32 h 1184"/>
                <a:gd name="T12" fmla="*/ 0 w 62"/>
                <a:gd name="T13" fmla="*/ 32 h 1184"/>
                <a:gd name="T14" fmla="*/ 0 w 62"/>
                <a:gd name="T15" fmla="*/ 40 h 1184"/>
                <a:gd name="T16" fmla="*/ 2 w 62"/>
                <a:gd name="T17" fmla="*/ 46 h 1184"/>
                <a:gd name="T18" fmla="*/ 6 w 62"/>
                <a:gd name="T19" fmla="*/ 46 h 1184"/>
                <a:gd name="T20" fmla="*/ 10 w 62"/>
                <a:gd name="T21" fmla="*/ 44 h 1184"/>
                <a:gd name="T22" fmla="*/ 14 w 62"/>
                <a:gd name="T23" fmla="*/ 38 h 1184"/>
                <a:gd name="T24" fmla="*/ 20 w 62"/>
                <a:gd name="T25" fmla="*/ 30 h 1184"/>
                <a:gd name="T26" fmla="*/ 30 w 62"/>
                <a:gd name="T27" fmla="*/ 0 h 1184"/>
                <a:gd name="T28" fmla="*/ 30 w 62"/>
                <a:gd name="T29" fmla="*/ 0 h 1184"/>
                <a:gd name="T30" fmla="*/ 30 w 62"/>
                <a:gd name="T31" fmla="*/ 36 h 1184"/>
                <a:gd name="T32" fmla="*/ 30 w 62"/>
                <a:gd name="T33" fmla="*/ 0 h 1184"/>
                <a:gd name="T34" fmla="*/ 30 w 62"/>
                <a:gd name="T35" fmla="*/ 0 h 1184"/>
                <a:gd name="T36" fmla="*/ 42 w 62"/>
                <a:gd name="T37" fmla="*/ 30 h 1184"/>
                <a:gd name="T38" fmla="*/ 46 w 62"/>
                <a:gd name="T39" fmla="*/ 38 h 1184"/>
                <a:gd name="T40" fmla="*/ 50 w 62"/>
                <a:gd name="T41" fmla="*/ 44 h 1184"/>
                <a:gd name="T42" fmla="*/ 54 w 62"/>
                <a:gd name="T43" fmla="*/ 46 h 1184"/>
                <a:gd name="T44" fmla="*/ 58 w 62"/>
                <a:gd name="T45" fmla="*/ 46 h 1184"/>
                <a:gd name="T46" fmla="*/ 60 w 62"/>
                <a:gd name="T47" fmla="*/ 40 h 1184"/>
                <a:gd name="T48" fmla="*/ 62 w 62"/>
                <a:gd name="T49" fmla="*/ 32 h 1184"/>
                <a:gd name="T50" fmla="*/ 62 w 62"/>
                <a:gd name="T51" fmla="*/ 32 h 1184"/>
                <a:gd name="T52" fmla="*/ 60 w 62"/>
                <a:gd name="T53" fmla="*/ 220 h 1184"/>
                <a:gd name="T54" fmla="*/ 60 w 62"/>
                <a:gd name="T55" fmla="*/ 600 h 1184"/>
                <a:gd name="T56" fmla="*/ 60 w 62"/>
                <a:gd name="T57" fmla="*/ 982 h 1184"/>
                <a:gd name="T58" fmla="*/ 62 w 62"/>
                <a:gd name="T59" fmla="*/ 1184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" h="1184">
                  <a:moveTo>
                    <a:pt x="0" y="1184"/>
                  </a:moveTo>
                  <a:lnTo>
                    <a:pt x="0" y="1184"/>
                  </a:lnTo>
                  <a:lnTo>
                    <a:pt x="0" y="982"/>
                  </a:lnTo>
                  <a:lnTo>
                    <a:pt x="2" y="600"/>
                  </a:lnTo>
                  <a:lnTo>
                    <a:pt x="0" y="2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46"/>
                  </a:lnTo>
                  <a:lnTo>
                    <a:pt x="10" y="44"/>
                  </a:lnTo>
                  <a:lnTo>
                    <a:pt x="14" y="38"/>
                  </a:lnTo>
                  <a:lnTo>
                    <a:pt x="20" y="3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36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2" y="30"/>
                  </a:lnTo>
                  <a:lnTo>
                    <a:pt x="46" y="38"/>
                  </a:lnTo>
                  <a:lnTo>
                    <a:pt x="50" y="44"/>
                  </a:lnTo>
                  <a:lnTo>
                    <a:pt x="54" y="46"/>
                  </a:lnTo>
                  <a:lnTo>
                    <a:pt x="58" y="46"/>
                  </a:lnTo>
                  <a:lnTo>
                    <a:pt x="60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220"/>
                  </a:lnTo>
                  <a:lnTo>
                    <a:pt x="60" y="600"/>
                  </a:lnTo>
                  <a:lnTo>
                    <a:pt x="60" y="982"/>
                  </a:lnTo>
                  <a:lnTo>
                    <a:pt x="62" y="1184"/>
                  </a:lnTo>
                </a:path>
              </a:pathLst>
            </a:custGeom>
            <a:noFill/>
            <a:ln w="2">
              <a:solidFill>
                <a:srgbClr val="FFA3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52" name="Picture 2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4523379"/>
              <a:ext cx="527447" cy="381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Freeform 29"/>
            <p:cNvSpPr>
              <a:spLocks/>
            </p:cNvSpPr>
            <p:nvPr/>
          </p:nvSpPr>
          <p:spPr bwMode="auto">
            <a:xfrm>
              <a:off x="4352867" y="4534198"/>
              <a:ext cx="476055" cy="357041"/>
            </a:xfrm>
            <a:custGeom>
              <a:avLst/>
              <a:gdLst>
                <a:gd name="T0" fmla="*/ 692 w 704"/>
                <a:gd name="T1" fmla="*/ 494 h 528"/>
                <a:gd name="T2" fmla="*/ 698 w 704"/>
                <a:gd name="T3" fmla="*/ 502 h 528"/>
                <a:gd name="T4" fmla="*/ 688 w 704"/>
                <a:gd name="T5" fmla="*/ 508 h 528"/>
                <a:gd name="T6" fmla="*/ 632 w 704"/>
                <a:gd name="T7" fmla="*/ 520 h 528"/>
                <a:gd name="T8" fmla="*/ 544 w 704"/>
                <a:gd name="T9" fmla="*/ 526 h 528"/>
                <a:gd name="T10" fmla="*/ 330 w 704"/>
                <a:gd name="T11" fmla="*/ 526 h 528"/>
                <a:gd name="T12" fmla="*/ 238 w 704"/>
                <a:gd name="T13" fmla="*/ 520 h 528"/>
                <a:gd name="T14" fmla="*/ 176 w 704"/>
                <a:gd name="T15" fmla="*/ 508 h 528"/>
                <a:gd name="T16" fmla="*/ 162 w 704"/>
                <a:gd name="T17" fmla="*/ 502 h 528"/>
                <a:gd name="T18" fmla="*/ 162 w 704"/>
                <a:gd name="T19" fmla="*/ 494 h 528"/>
                <a:gd name="T20" fmla="*/ 158 w 704"/>
                <a:gd name="T21" fmla="*/ 496 h 528"/>
                <a:gd name="T22" fmla="*/ 148 w 704"/>
                <a:gd name="T23" fmla="*/ 492 h 528"/>
                <a:gd name="T24" fmla="*/ 128 w 704"/>
                <a:gd name="T25" fmla="*/ 464 h 528"/>
                <a:gd name="T26" fmla="*/ 98 w 704"/>
                <a:gd name="T27" fmla="*/ 398 h 528"/>
                <a:gd name="T28" fmla="*/ 64 w 704"/>
                <a:gd name="T29" fmla="*/ 310 h 528"/>
                <a:gd name="T30" fmla="*/ 34 w 704"/>
                <a:gd name="T31" fmla="*/ 216 h 528"/>
                <a:gd name="T32" fmla="*/ 12 w 704"/>
                <a:gd name="T33" fmla="*/ 130 h 528"/>
                <a:gd name="T34" fmla="*/ 0 w 704"/>
                <a:gd name="T35" fmla="*/ 64 h 528"/>
                <a:gd name="T36" fmla="*/ 2 w 704"/>
                <a:gd name="T37" fmla="*/ 36 h 528"/>
                <a:gd name="T38" fmla="*/ 10 w 704"/>
                <a:gd name="T39" fmla="*/ 32 h 528"/>
                <a:gd name="T40" fmla="*/ 14 w 704"/>
                <a:gd name="T41" fmla="*/ 34 h 528"/>
                <a:gd name="T42" fmla="*/ 10 w 704"/>
                <a:gd name="T43" fmla="*/ 26 h 528"/>
                <a:gd name="T44" fmla="*/ 18 w 704"/>
                <a:gd name="T45" fmla="*/ 18 h 528"/>
                <a:gd name="T46" fmla="*/ 66 w 704"/>
                <a:gd name="T47" fmla="*/ 8 h 528"/>
                <a:gd name="T48" fmla="*/ 146 w 704"/>
                <a:gd name="T49" fmla="*/ 2 h 528"/>
                <a:gd name="T50" fmla="*/ 340 w 704"/>
                <a:gd name="T51" fmla="*/ 2 h 528"/>
                <a:gd name="T52" fmla="*/ 424 w 704"/>
                <a:gd name="T53" fmla="*/ 8 h 528"/>
                <a:gd name="T54" fmla="*/ 482 w 704"/>
                <a:gd name="T55" fmla="*/ 18 h 528"/>
                <a:gd name="T56" fmla="*/ 496 w 704"/>
                <a:gd name="T57" fmla="*/ 26 h 528"/>
                <a:gd name="T58" fmla="*/ 498 w 704"/>
                <a:gd name="T59" fmla="*/ 34 h 528"/>
                <a:gd name="T60" fmla="*/ 500 w 704"/>
                <a:gd name="T61" fmla="*/ 32 h 528"/>
                <a:gd name="T62" fmla="*/ 510 w 704"/>
                <a:gd name="T63" fmla="*/ 36 h 528"/>
                <a:gd name="T64" fmla="*/ 532 w 704"/>
                <a:gd name="T65" fmla="*/ 64 h 528"/>
                <a:gd name="T66" fmla="*/ 568 w 704"/>
                <a:gd name="T67" fmla="*/ 130 h 528"/>
                <a:gd name="T68" fmla="*/ 630 w 704"/>
                <a:gd name="T69" fmla="*/ 264 h 528"/>
                <a:gd name="T70" fmla="*/ 682 w 704"/>
                <a:gd name="T71" fmla="*/ 398 h 528"/>
                <a:gd name="T72" fmla="*/ 702 w 704"/>
                <a:gd name="T73" fmla="*/ 464 h 528"/>
                <a:gd name="T74" fmla="*/ 704 w 704"/>
                <a:gd name="T75" fmla="*/ 492 h 528"/>
                <a:gd name="T76" fmla="*/ 698 w 704"/>
                <a:gd name="T77" fmla="*/ 496 h 528"/>
                <a:gd name="T78" fmla="*/ 692 w 704"/>
                <a:gd name="T79" fmla="*/ 494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4" h="528">
                  <a:moveTo>
                    <a:pt x="692" y="494"/>
                  </a:moveTo>
                  <a:lnTo>
                    <a:pt x="692" y="494"/>
                  </a:lnTo>
                  <a:lnTo>
                    <a:pt x="696" y="498"/>
                  </a:lnTo>
                  <a:lnTo>
                    <a:pt x="698" y="502"/>
                  </a:lnTo>
                  <a:lnTo>
                    <a:pt x="694" y="506"/>
                  </a:lnTo>
                  <a:lnTo>
                    <a:pt x="688" y="508"/>
                  </a:lnTo>
                  <a:lnTo>
                    <a:pt x="666" y="514"/>
                  </a:lnTo>
                  <a:lnTo>
                    <a:pt x="632" y="520"/>
                  </a:lnTo>
                  <a:lnTo>
                    <a:pt x="592" y="522"/>
                  </a:lnTo>
                  <a:lnTo>
                    <a:pt x="544" y="526"/>
                  </a:lnTo>
                  <a:lnTo>
                    <a:pt x="438" y="528"/>
                  </a:lnTo>
                  <a:lnTo>
                    <a:pt x="330" y="526"/>
                  </a:lnTo>
                  <a:lnTo>
                    <a:pt x="282" y="522"/>
                  </a:lnTo>
                  <a:lnTo>
                    <a:pt x="238" y="520"/>
                  </a:lnTo>
                  <a:lnTo>
                    <a:pt x="202" y="514"/>
                  </a:lnTo>
                  <a:lnTo>
                    <a:pt x="176" y="508"/>
                  </a:lnTo>
                  <a:lnTo>
                    <a:pt x="168" y="506"/>
                  </a:lnTo>
                  <a:lnTo>
                    <a:pt x="162" y="502"/>
                  </a:lnTo>
                  <a:lnTo>
                    <a:pt x="160" y="498"/>
                  </a:lnTo>
                  <a:lnTo>
                    <a:pt x="162" y="494"/>
                  </a:lnTo>
                  <a:lnTo>
                    <a:pt x="162" y="494"/>
                  </a:lnTo>
                  <a:lnTo>
                    <a:pt x="158" y="496"/>
                  </a:lnTo>
                  <a:lnTo>
                    <a:pt x="152" y="496"/>
                  </a:lnTo>
                  <a:lnTo>
                    <a:pt x="148" y="492"/>
                  </a:lnTo>
                  <a:lnTo>
                    <a:pt x="142" y="486"/>
                  </a:lnTo>
                  <a:lnTo>
                    <a:pt x="128" y="464"/>
                  </a:lnTo>
                  <a:lnTo>
                    <a:pt x="114" y="434"/>
                  </a:lnTo>
                  <a:lnTo>
                    <a:pt x="98" y="398"/>
                  </a:lnTo>
                  <a:lnTo>
                    <a:pt x="80" y="356"/>
                  </a:lnTo>
                  <a:lnTo>
                    <a:pt x="64" y="310"/>
                  </a:lnTo>
                  <a:lnTo>
                    <a:pt x="48" y="264"/>
                  </a:lnTo>
                  <a:lnTo>
                    <a:pt x="34" y="216"/>
                  </a:lnTo>
                  <a:lnTo>
                    <a:pt x="22" y="172"/>
                  </a:lnTo>
                  <a:lnTo>
                    <a:pt x="12" y="130"/>
                  </a:lnTo>
                  <a:lnTo>
                    <a:pt x="4" y="92"/>
                  </a:lnTo>
                  <a:lnTo>
                    <a:pt x="0" y="64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0" y="30"/>
                  </a:lnTo>
                  <a:lnTo>
                    <a:pt x="10" y="26"/>
                  </a:lnTo>
                  <a:lnTo>
                    <a:pt x="12" y="22"/>
                  </a:lnTo>
                  <a:lnTo>
                    <a:pt x="18" y="18"/>
                  </a:lnTo>
                  <a:lnTo>
                    <a:pt x="38" y="12"/>
                  </a:lnTo>
                  <a:lnTo>
                    <a:pt x="66" y="8"/>
                  </a:lnTo>
                  <a:lnTo>
                    <a:pt x="102" y="4"/>
                  </a:lnTo>
                  <a:lnTo>
                    <a:pt x="146" y="2"/>
                  </a:lnTo>
                  <a:lnTo>
                    <a:pt x="242" y="0"/>
                  </a:lnTo>
                  <a:lnTo>
                    <a:pt x="340" y="2"/>
                  </a:lnTo>
                  <a:lnTo>
                    <a:pt x="384" y="4"/>
                  </a:lnTo>
                  <a:lnTo>
                    <a:pt x="424" y="8"/>
                  </a:lnTo>
                  <a:lnTo>
                    <a:pt x="458" y="12"/>
                  </a:lnTo>
                  <a:lnTo>
                    <a:pt x="482" y="18"/>
                  </a:lnTo>
                  <a:lnTo>
                    <a:pt x="490" y="22"/>
                  </a:lnTo>
                  <a:lnTo>
                    <a:pt x="496" y="26"/>
                  </a:lnTo>
                  <a:lnTo>
                    <a:pt x="498" y="30"/>
                  </a:lnTo>
                  <a:lnTo>
                    <a:pt x="498" y="34"/>
                  </a:lnTo>
                  <a:lnTo>
                    <a:pt x="498" y="34"/>
                  </a:lnTo>
                  <a:lnTo>
                    <a:pt x="500" y="32"/>
                  </a:lnTo>
                  <a:lnTo>
                    <a:pt x="504" y="32"/>
                  </a:lnTo>
                  <a:lnTo>
                    <a:pt x="510" y="36"/>
                  </a:lnTo>
                  <a:lnTo>
                    <a:pt x="516" y="42"/>
                  </a:lnTo>
                  <a:lnTo>
                    <a:pt x="532" y="64"/>
                  </a:lnTo>
                  <a:lnTo>
                    <a:pt x="550" y="92"/>
                  </a:lnTo>
                  <a:lnTo>
                    <a:pt x="568" y="130"/>
                  </a:lnTo>
                  <a:lnTo>
                    <a:pt x="590" y="172"/>
                  </a:lnTo>
                  <a:lnTo>
                    <a:pt x="630" y="264"/>
                  </a:lnTo>
                  <a:lnTo>
                    <a:pt x="668" y="356"/>
                  </a:lnTo>
                  <a:lnTo>
                    <a:pt x="682" y="398"/>
                  </a:lnTo>
                  <a:lnTo>
                    <a:pt x="694" y="434"/>
                  </a:lnTo>
                  <a:lnTo>
                    <a:pt x="702" y="464"/>
                  </a:lnTo>
                  <a:lnTo>
                    <a:pt x="704" y="486"/>
                  </a:lnTo>
                  <a:lnTo>
                    <a:pt x="704" y="492"/>
                  </a:lnTo>
                  <a:lnTo>
                    <a:pt x="702" y="496"/>
                  </a:lnTo>
                  <a:lnTo>
                    <a:pt x="698" y="496"/>
                  </a:lnTo>
                  <a:lnTo>
                    <a:pt x="692" y="494"/>
                  </a:lnTo>
                  <a:lnTo>
                    <a:pt x="692" y="494"/>
                  </a:lnTo>
                  <a:close/>
                </a:path>
              </a:pathLst>
            </a:custGeom>
            <a:noFill/>
            <a:ln w="4">
              <a:solidFill>
                <a:srgbClr val="CC8C8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4752" y="4461167"/>
              <a:ext cx="117661" cy="24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4356924" y="4474691"/>
              <a:ext cx="94670" cy="220446"/>
            </a:xfrm>
            <a:custGeom>
              <a:avLst/>
              <a:gdLst>
                <a:gd name="T0" fmla="*/ 138 w 140"/>
                <a:gd name="T1" fmla="*/ 300 h 326"/>
                <a:gd name="T2" fmla="*/ 138 w 140"/>
                <a:gd name="T3" fmla="*/ 300 h 326"/>
                <a:gd name="T4" fmla="*/ 140 w 140"/>
                <a:gd name="T5" fmla="*/ 310 h 326"/>
                <a:gd name="T6" fmla="*/ 140 w 140"/>
                <a:gd name="T7" fmla="*/ 318 h 326"/>
                <a:gd name="T8" fmla="*/ 138 w 140"/>
                <a:gd name="T9" fmla="*/ 322 h 326"/>
                <a:gd name="T10" fmla="*/ 136 w 140"/>
                <a:gd name="T11" fmla="*/ 326 h 326"/>
                <a:gd name="T12" fmla="*/ 130 w 140"/>
                <a:gd name="T13" fmla="*/ 326 h 326"/>
                <a:gd name="T14" fmla="*/ 126 w 140"/>
                <a:gd name="T15" fmla="*/ 324 h 326"/>
                <a:gd name="T16" fmla="*/ 120 w 140"/>
                <a:gd name="T17" fmla="*/ 318 h 326"/>
                <a:gd name="T18" fmla="*/ 116 w 140"/>
                <a:gd name="T19" fmla="*/ 308 h 326"/>
                <a:gd name="T20" fmla="*/ 116 w 140"/>
                <a:gd name="T21" fmla="*/ 308 h 326"/>
                <a:gd name="T22" fmla="*/ 102 w 140"/>
                <a:gd name="T23" fmla="*/ 272 h 326"/>
                <a:gd name="T24" fmla="*/ 58 w 140"/>
                <a:gd name="T25" fmla="*/ 168 h 326"/>
                <a:gd name="T26" fmla="*/ 18 w 140"/>
                <a:gd name="T27" fmla="*/ 62 h 326"/>
                <a:gd name="T28" fmla="*/ 4 w 140"/>
                <a:gd name="T29" fmla="*/ 24 h 326"/>
                <a:gd name="T30" fmla="*/ 4 w 140"/>
                <a:gd name="T31" fmla="*/ 24 h 326"/>
                <a:gd name="T32" fmla="*/ 0 w 140"/>
                <a:gd name="T33" fmla="*/ 16 h 326"/>
                <a:gd name="T34" fmla="*/ 0 w 140"/>
                <a:gd name="T35" fmla="*/ 8 h 326"/>
                <a:gd name="T36" fmla="*/ 2 w 140"/>
                <a:gd name="T37" fmla="*/ 2 h 326"/>
                <a:gd name="T38" fmla="*/ 6 w 140"/>
                <a:gd name="T39" fmla="*/ 0 h 326"/>
                <a:gd name="T40" fmla="*/ 10 w 140"/>
                <a:gd name="T41" fmla="*/ 0 h 326"/>
                <a:gd name="T42" fmla="*/ 16 w 140"/>
                <a:gd name="T43" fmla="*/ 2 h 326"/>
                <a:gd name="T44" fmla="*/ 20 w 140"/>
                <a:gd name="T45" fmla="*/ 8 h 326"/>
                <a:gd name="T46" fmla="*/ 24 w 140"/>
                <a:gd name="T47" fmla="*/ 16 h 326"/>
                <a:gd name="T48" fmla="*/ 24 w 140"/>
                <a:gd name="T49" fmla="*/ 16 h 326"/>
                <a:gd name="T50" fmla="*/ 40 w 140"/>
                <a:gd name="T51" fmla="*/ 52 h 326"/>
                <a:gd name="T52" fmla="*/ 82 w 140"/>
                <a:gd name="T53" fmla="*/ 158 h 326"/>
                <a:gd name="T54" fmla="*/ 124 w 140"/>
                <a:gd name="T55" fmla="*/ 264 h 326"/>
                <a:gd name="T56" fmla="*/ 138 w 140"/>
                <a:gd name="T57" fmla="*/ 300 h 326"/>
                <a:gd name="T58" fmla="*/ 138 w 140"/>
                <a:gd name="T59" fmla="*/ 30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326">
                  <a:moveTo>
                    <a:pt x="138" y="300"/>
                  </a:moveTo>
                  <a:lnTo>
                    <a:pt x="138" y="300"/>
                  </a:lnTo>
                  <a:lnTo>
                    <a:pt x="140" y="310"/>
                  </a:lnTo>
                  <a:lnTo>
                    <a:pt x="140" y="318"/>
                  </a:lnTo>
                  <a:lnTo>
                    <a:pt x="138" y="322"/>
                  </a:lnTo>
                  <a:lnTo>
                    <a:pt x="136" y="326"/>
                  </a:lnTo>
                  <a:lnTo>
                    <a:pt x="130" y="326"/>
                  </a:lnTo>
                  <a:lnTo>
                    <a:pt x="126" y="324"/>
                  </a:lnTo>
                  <a:lnTo>
                    <a:pt x="120" y="318"/>
                  </a:lnTo>
                  <a:lnTo>
                    <a:pt x="116" y="308"/>
                  </a:lnTo>
                  <a:lnTo>
                    <a:pt x="116" y="308"/>
                  </a:lnTo>
                  <a:lnTo>
                    <a:pt x="102" y="272"/>
                  </a:lnTo>
                  <a:lnTo>
                    <a:pt x="58" y="168"/>
                  </a:lnTo>
                  <a:lnTo>
                    <a:pt x="18" y="6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0" y="8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40" y="52"/>
                  </a:lnTo>
                  <a:lnTo>
                    <a:pt x="82" y="158"/>
                  </a:lnTo>
                  <a:lnTo>
                    <a:pt x="124" y="264"/>
                  </a:lnTo>
                  <a:lnTo>
                    <a:pt x="138" y="300"/>
                  </a:lnTo>
                  <a:lnTo>
                    <a:pt x="138" y="300"/>
                  </a:lnTo>
                  <a:close/>
                </a:path>
              </a:pathLst>
            </a:custGeom>
            <a:noFill/>
            <a:ln w="2">
              <a:solidFill>
                <a:srgbClr val="FFA3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4752" y="4816855"/>
              <a:ext cx="117661" cy="24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4356924" y="4830380"/>
              <a:ext cx="94670" cy="220446"/>
            </a:xfrm>
            <a:custGeom>
              <a:avLst/>
              <a:gdLst>
                <a:gd name="T0" fmla="*/ 138 w 140"/>
                <a:gd name="T1" fmla="*/ 300 h 326"/>
                <a:gd name="T2" fmla="*/ 138 w 140"/>
                <a:gd name="T3" fmla="*/ 300 h 326"/>
                <a:gd name="T4" fmla="*/ 140 w 140"/>
                <a:gd name="T5" fmla="*/ 310 h 326"/>
                <a:gd name="T6" fmla="*/ 140 w 140"/>
                <a:gd name="T7" fmla="*/ 316 h 326"/>
                <a:gd name="T8" fmla="*/ 138 w 140"/>
                <a:gd name="T9" fmla="*/ 322 h 326"/>
                <a:gd name="T10" fmla="*/ 136 w 140"/>
                <a:gd name="T11" fmla="*/ 326 h 326"/>
                <a:gd name="T12" fmla="*/ 130 w 140"/>
                <a:gd name="T13" fmla="*/ 326 h 326"/>
                <a:gd name="T14" fmla="*/ 126 w 140"/>
                <a:gd name="T15" fmla="*/ 322 h 326"/>
                <a:gd name="T16" fmla="*/ 120 w 140"/>
                <a:gd name="T17" fmla="*/ 318 h 326"/>
                <a:gd name="T18" fmla="*/ 116 w 140"/>
                <a:gd name="T19" fmla="*/ 308 h 326"/>
                <a:gd name="T20" fmla="*/ 116 w 140"/>
                <a:gd name="T21" fmla="*/ 308 h 326"/>
                <a:gd name="T22" fmla="*/ 102 w 140"/>
                <a:gd name="T23" fmla="*/ 272 h 326"/>
                <a:gd name="T24" fmla="*/ 58 w 140"/>
                <a:gd name="T25" fmla="*/ 166 h 326"/>
                <a:gd name="T26" fmla="*/ 18 w 140"/>
                <a:gd name="T27" fmla="*/ 62 h 326"/>
                <a:gd name="T28" fmla="*/ 4 w 140"/>
                <a:gd name="T29" fmla="*/ 24 h 326"/>
                <a:gd name="T30" fmla="*/ 4 w 140"/>
                <a:gd name="T31" fmla="*/ 24 h 326"/>
                <a:gd name="T32" fmla="*/ 0 w 140"/>
                <a:gd name="T33" fmla="*/ 16 h 326"/>
                <a:gd name="T34" fmla="*/ 0 w 140"/>
                <a:gd name="T35" fmla="*/ 8 h 326"/>
                <a:gd name="T36" fmla="*/ 2 w 140"/>
                <a:gd name="T37" fmla="*/ 2 h 326"/>
                <a:gd name="T38" fmla="*/ 6 w 140"/>
                <a:gd name="T39" fmla="*/ 0 h 326"/>
                <a:gd name="T40" fmla="*/ 10 w 140"/>
                <a:gd name="T41" fmla="*/ 0 h 326"/>
                <a:gd name="T42" fmla="*/ 16 w 140"/>
                <a:gd name="T43" fmla="*/ 2 h 326"/>
                <a:gd name="T44" fmla="*/ 20 w 140"/>
                <a:gd name="T45" fmla="*/ 8 h 326"/>
                <a:gd name="T46" fmla="*/ 24 w 140"/>
                <a:gd name="T47" fmla="*/ 16 h 326"/>
                <a:gd name="T48" fmla="*/ 24 w 140"/>
                <a:gd name="T49" fmla="*/ 16 h 326"/>
                <a:gd name="T50" fmla="*/ 40 w 140"/>
                <a:gd name="T51" fmla="*/ 52 h 326"/>
                <a:gd name="T52" fmla="*/ 82 w 140"/>
                <a:gd name="T53" fmla="*/ 158 h 326"/>
                <a:gd name="T54" fmla="*/ 124 w 140"/>
                <a:gd name="T55" fmla="*/ 264 h 326"/>
                <a:gd name="T56" fmla="*/ 138 w 140"/>
                <a:gd name="T57" fmla="*/ 300 h 326"/>
                <a:gd name="T58" fmla="*/ 138 w 140"/>
                <a:gd name="T59" fmla="*/ 30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326">
                  <a:moveTo>
                    <a:pt x="138" y="300"/>
                  </a:moveTo>
                  <a:lnTo>
                    <a:pt x="138" y="300"/>
                  </a:lnTo>
                  <a:lnTo>
                    <a:pt x="140" y="310"/>
                  </a:lnTo>
                  <a:lnTo>
                    <a:pt x="140" y="316"/>
                  </a:lnTo>
                  <a:lnTo>
                    <a:pt x="138" y="322"/>
                  </a:lnTo>
                  <a:lnTo>
                    <a:pt x="136" y="326"/>
                  </a:lnTo>
                  <a:lnTo>
                    <a:pt x="130" y="326"/>
                  </a:lnTo>
                  <a:lnTo>
                    <a:pt x="126" y="322"/>
                  </a:lnTo>
                  <a:lnTo>
                    <a:pt x="120" y="318"/>
                  </a:lnTo>
                  <a:lnTo>
                    <a:pt x="116" y="308"/>
                  </a:lnTo>
                  <a:lnTo>
                    <a:pt x="116" y="308"/>
                  </a:lnTo>
                  <a:lnTo>
                    <a:pt x="102" y="272"/>
                  </a:lnTo>
                  <a:lnTo>
                    <a:pt x="58" y="166"/>
                  </a:lnTo>
                  <a:lnTo>
                    <a:pt x="18" y="6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0" y="8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40" y="52"/>
                  </a:lnTo>
                  <a:lnTo>
                    <a:pt x="82" y="158"/>
                  </a:lnTo>
                  <a:lnTo>
                    <a:pt x="124" y="264"/>
                  </a:lnTo>
                  <a:lnTo>
                    <a:pt x="138" y="300"/>
                  </a:lnTo>
                  <a:lnTo>
                    <a:pt x="138" y="300"/>
                  </a:lnTo>
                  <a:close/>
                </a:path>
              </a:pathLst>
            </a:custGeom>
            <a:noFill/>
            <a:ln w="2">
              <a:solidFill>
                <a:srgbClr val="FFA3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105" y="4302933"/>
              <a:ext cx="117661" cy="24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4358277" y="4315105"/>
              <a:ext cx="96022" cy="220446"/>
            </a:xfrm>
            <a:custGeom>
              <a:avLst/>
              <a:gdLst>
                <a:gd name="T0" fmla="*/ 138 w 142"/>
                <a:gd name="T1" fmla="*/ 302 h 326"/>
                <a:gd name="T2" fmla="*/ 138 w 142"/>
                <a:gd name="T3" fmla="*/ 302 h 326"/>
                <a:gd name="T4" fmla="*/ 140 w 142"/>
                <a:gd name="T5" fmla="*/ 310 h 326"/>
                <a:gd name="T6" fmla="*/ 142 w 142"/>
                <a:gd name="T7" fmla="*/ 318 h 326"/>
                <a:gd name="T8" fmla="*/ 140 w 142"/>
                <a:gd name="T9" fmla="*/ 324 h 326"/>
                <a:gd name="T10" fmla="*/ 136 w 142"/>
                <a:gd name="T11" fmla="*/ 326 h 326"/>
                <a:gd name="T12" fmla="*/ 130 w 142"/>
                <a:gd name="T13" fmla="*/ 326 h 326"/>
                <a:gd name="T14" fmla="*/ 126 w 142"/>
                <a:gd name="T15" fmla="*/ 324 h 326"/>
                <a:gd name="T16" fmla="*/ 122 w 142"/>
                <a:gd name="T17" fmla="*/ 318 h 326"/>
                <a:gd name="T18" fmla="*/ 118 w 142"/>
                <a:gd name="T19" fmla="*/ 310 h 326"/>
                <a:gd name="T20" fmla="*/ 118 w 142"/>
                <a:gd name="T21" fmla="*/ 310 h 326"/>
                <a:gd name="T22" fmla="*/ 102 w 142"/>
                <a:gd name="T23" fmla="*/ 274 h 326"/>
                <a:gd name="T24" fmla="*/ 60 w 142"/>
                <a:gd name="T25" fmla="*/ 168 h 326"/>
                <a:gd name="T26" fmla="*/ 18 w 142"/>
                <a:gd name="T27" fmla="*/ 62 h 326"/>
                <a:gd name="T28" fmla="*/ 4 w 142"/>
                <a:gd name="T29" fmla="*/ 26 h 326"/>
                <a:gd name="T30" fmla="*/ 4 w 142"/>
                <a:gd name="T31" fmla="*/ 26 h 326"/>
                <a:gd name="T32" fmla="*/ 0 w 142"/>
                <a:gd name="T33" fmla="*/ 16 h 326"/>
                <a:gd name="T34" fmla="*/ 0 w 142"/>
                <a:gd name="T35" fmla="*/ 10 h 326"/>
                <a:gd name="T36" fmla="*/ 2 w 142"/>
                <a:gd name="T37" fmla="*/ 4 h 326"/>
                <a:gd name="T38" fmla="*/ 6 w 142"/>
                <a:gd name="T39" fmla="*/ 0 h 326"/>
                <a:gd name="T40" fmla="*/ 10 w 142"/>
                <a:gd name="T41" fmla="*/ 0 h 326"/>
                <a:gd name="T42" fmla="*/ 16 w 142"/>
                <a:gd name="T43" fmla="*/ 4 h 326"/>
                <a:gd name="T44" fmla="*/ 20 w 142"/>
                <a:gd name="T45" fmla="*/ 8 h 326"/>
                <a:gd name="T46" fmla="*/ 24 w 142"/>
                <a:gd name="T47" fmla="*/ 18 h 326"/>
                <a:gd name="T48" fmla="*/ 24 w 142"/>
                <a:gd name="T49" fmla="*/ 18 h 326"/>
                <a:gd name="T50" fmla="*/ 40 w 142"/>
                <a:gd name="T51" fmla="*/ 54 h 326"/>
                <a:gd name="T52" fmla="*/ 82 w 142"/>
                <a:gd name="T53" fmla="*/ 160 h 326"/>
                <a:gd name="T54" fmla="*/ 124 w 142"/>
                <a:gd name="T55" fmla="*/ 264 h 326"/>
                <a:gd name="T56" fmla="*/ 138 w 142"/>
                <a:gd name="T57" fmla="*/ 302 h 326"/>
                <a:gd name="T58" fmla="*/ 138 w 142"/>
                <a:gd name="T59" fmla="*/ 30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" h="326">
                  <a:moveTo>
                    <a:pt x="138" y="302"/>
                  </a:moveTo>
                  <a:lnTo>
                    <a:pt x="138" y="302"/>
                  </a:lnTo>
                  <a:lnTo>
                    <a:pt x="140" y="310"/>
                  </a:lnTo>
                  <a:lnTo>
                    <a:pt x="142" y="318"/>
                  </a:lnTo>
                  <a:lnTo>
                    <a:pt x="140" y="324"/>
                  </a:lnTo>
                  <a:lnTo>
                    <a:pt x="136" y="326"/>
                  </a:lnTo>
                  <a:lnTo>
                    <a:pt x="130" y="326"/>
                  </a:lnTo>
                  <a:lnTo>
                    <a:pt x="126" y="324"/>
                  </a:lnTo>
                  <a:lnTo>
                    <a:pt x="122" y="318"/>
                  </a:lnTo>
                  <a:lnTo>
                    <a:pt x="118" y="310"/>
                  </a:lnTo>
                  <a:lnTo>
                    <a:pt x="118" y="310"/>
                  </a:lnTo>
                  <a:lnTo>
                    <a:pt x="102" y="274"/>
                  </a:lnTo>
                  <a:lnTo>
                    <a:pt x="60" y="168"/>
                  </a:lnTo>
                  <a:lnTo>
                    <a:pt x="18" y="62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20" y="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40" y="54"/>
                  </a:lnTo>
                  <a:lnTo>
                    <a:pt x="82" y="160"/>
                  </a:lnTo>
                  <a:lnTo>
                    <a:pt x="124" y="264"/>
                  </a:lnTo>
                  <a:lnTo>
                    <a:pt x="138" y="302"/>
                  </a:lnTo>
                  <a:lnTo>
                    <a:pt x="138" y="302"/>
                  </a:lnTo>
                  <a:close/>
                </a:path>
              </a:pathLst>
            </a:custGeom>
            <a:noFill/>
            <a:ln w="2">
              <a:solidFill>
                <a:srgbClr val="FFA3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7823" y="5075169"/>
              <a:ext cx="320525" cy="28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4479995" y="5079226"/>
              <a:ext cx="296182" cy="17582"/>
            </a:xfrm>
            <a:custGeom>
              <a:avLst/>
              <a:gdLst>
                <a:gd name="T0" fmla="*/ 410 w 438"/>
                <a:gd name="T1" fmla="*/ 4 h 26"/>
                <a:gd name="T2" fmla="*/ 410 w 438"/>
                <a:gd name="T3" fmla="*/ 4 h 26"/>
                <a:gd name="T4" fmla="*/ 422 w 438"/>
                <a:gd name="T5" fmla="*/ 4 h 26"/>
                <a:gd name="T6" fmla="*/ 432 w 438"/>
                <a:gd name="T7" fmla="*/ 6 h 26"/>
                <a:gd name="T8" fmla="*/ 436 w 438"/>
                <a:gd name="T9" fmla="*/ 10 h 26"/>
                <a:gd name="T10" fmla="*/ 438 w 438"/>
                <a:gd name="T11" fmla="*/ 14 h 26"/>
                <a:gd name="T12" fmla="*/ 436 w 438"/>
                <a:gd name="T13" fmla="*/ 20 h 26"/>
                <a:gd name="T14" fmla="*/ 432 w 438"/>
                <a:gd name="T15" fmla="*/ 22 h 26"/>
                <a:gd name="T16" fmla="*/ 422 w 438"/>
                <a:gd name="T17" fmla="*/ 26 h 26"/>
                <a:gd name="T18" fmla="*/ 410 w 438"/>
                <a:gd name="T19" fmla="*/ 26 h 26"/>
                <a:gd name="T20" fmla="*/ 410 w 438"/>
                <a:gd name="T21" fmla="*/ 26 h 26"/>
                <a:gd name="T22" fmla="*/ 362 w 438"/>
                <a:gd name="T23" fmla="*/ 26 h 26"/>
                <a:gd name="T24" fmla="*/ 220 w 438"/>
                <a:gd name="T25" fmla="*/ 26 h 26"/>
                <a:gd name="T26" fmla="*/ 78 w 438"/>
                <a:gd name="T27" fmla="*/ 26 h 26"/>
                <a:gd name="T28" fmla="*/ 28 w 438"/>
                <a:gd name="T29" fmla="*/ 24 h 26"/>
                <a:gd name="T30" fmla="*/ 28 w 438"/>
                <a:gd name="T31" fmla="*/ 24 h 26"/>
                <a:gd name="T32" fmla="*/ 16 w 438"/>
                <a:gd name="T33" fmla="*/ 24 h 26"/>
                <a:gd name="T34" fmla="*/ 8 w 438"/>
                <a:gd name="T35" fmla="*/ 20 h 26"/>
                <a:gd name="T36" fmla="*/ 2 w 438"/>
                <a:gd name="T37" fmla="*/ 18 h 26"/>
                <a:gd name="T38" fmla="*/ 0 w 438"/>
                <a:gd name="T39" fmla="*/ 12 h 26"/>
                <a:gd name="T40" fmla="*/ 2 w 438"/>
                <a:gd name="T41" fmla="*/ 8 h 26"/>
                <a:gd name="T42" fmla="*/ 8 w 438"/>
                <a:gd name="T43" fmla="*/ 4 h 26"/>
                <a:gd name="T44" fmla="*/ 16 w 438"/>
                <a:gd name="T45" fmla="*/ 2 h 26"/>
                <a:gd name="T46" fmla="*/ 28 w 438"/>
                <a:gd name="T47" fmla="*/ 2 h 26"/>
                <a:gd name="T48" fmla="*/ 28 w 438"/>
                <a:gd name="T49" fmla="*/ 2 h 26"/>
                <a:gd name="T50" fmla="*/ 78 w 438"/>
                <a:gd name="T51" fmla="*/ 0 h 26"/>
                <a:gd name="T52" fmla="*/ 220 w 438"/>
                <a:gd name="T53" fmla="*/ 2 h 26"/>
                <a:gd name="T54" fmla="*/ 362 w 438"/>
                <a:gd name="T55" fmla="*/ 2 h 26"/>
                <a:gd name="T56" fmla="*/ 410 w 438"/>
                <a:gd name="T57" fmla="*/ 4 h 26"/>
                <a:gd name="T58" fmla="*/ 410 w 438"/>
                <a:gd name="T5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8" h="26">
                  <a:moveTo>
                    <a:pt x="410" y="4"/>
                  </a:moveTo>
                  <a:lnTo>
                    <a:pt x="410" y="4"/>
                  </a:lnTo>
                  <a:lnTo>
                    <a:pt x="422" y="4"/>
                  </a:lnTo>
                  <a:lnTo>
                    <a:pt x="432" y="6"/>
                  </a:lnTo>
                  <a:lnTo>
                    <a:pt x="436" y="10"/>
                  </a:lnTo>
                  <a:lnTo>
                    <a:pt x="438" y="14"/>
                  </a:lnTo>
                  <a:lnTo>
                    <a:pt x="436" y="20"/>
                  </a:lnTo>
                  <a:lnTo>
                    <a:pt x="432" y="22"/>
                  </a:lnTo>
                  <a:lnTo>
                    <a:pt x="422" y="26"/>
                  </a:lnTo>
                  <a:lnTo>
                    <a:pt x="410" y="26"/>
                  </a:lnTo>
                  <a:lnTo>
                    <a:pt x="410" y="26"/>
                  </a:lnTo>
                  <a:lnTo>
                    <a:pt x="362" y="26"/>
                  </a:lnTo>
                  <a:lnTo>
                    <a:pt x="220" y="26"/>
                  </a:lnTo>
                  <a:lnTo>
                    <a:pt x="78" y="26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16" y="24"/>
                  </a:lnTo>
                  <a:lnTo>
                    <a:pt x="8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8" y="4"/>
                  </a:lnTo>
                  <a:lnTo>
                    <a:pt x="1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78" y="0"/>
                  </a:lnTo>
                  <a:lnTo>
                    <a:pt x="220" y="2"/>
                  </a:lnTo>
                  <a:lnTo>
                    <a:pt x="362" y="2"/>
                  </a:lnTo>
                  <a:lnTo>
                    <a:pt x="410" y="4"/>
                  </a:lnTo>
                  <a:lnTo>
                    <a:pt x="410" y="4"/>
                  </a:lnTo>
                  <a:close/>
                </a:path>
              </a:pathLst>
            </a:custGeom>
            <a:noFill/>
            <a:ln w="2">
              <a:solidFill>
                <a:srgbClr val="FFA3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62" name="Picture 38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9415" y="4860133"/>
              <a:ext cx="52745" cy="300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4774825" y="4864190"/>
              <a:ext cx="43278" cy="289420"/>
            </a:xfrm>
            <a:custGeom>
              <a:avLst/>
              <a:gdLst>
                <a:gd name="T0" fmla="*/ 0 w 64"/>
                <a:gd name="T1" fmla="*/ 428 h 428"/>
                <a:gd name="T2" fmla="*/ 0 w 64"/>
                <a:gd name="T3" fmla="*/ 428 h 428"/>
                <a:gd name="T4" fmla="*/ 2 w 64"/>
                <a:gd name="T5" fmla="*/ 358 h 428"/>
                <a:gd name="T6" fmla="*/ 2 w 64"/>
                <a:gd name="T7" fmla="*/ 226 h 428"/>
                <a:gd name="T8" fmla="*/ 2 w 64"/>
                <a:gd name="T9" fmla="*/ 94 h 428"/>
                <a:gd name="T10" fmla="*/ 0 w 64"/>
                <a:gd name="T11" fmla="*/ 28 h 428"/>
                <a:gd name="T12" fmla="*/ 0 w 64"/>
                <a:gd name="T13" fmla="*/ 28 h 428"/>
                <a:gd name="T14" fmla="*/ 2 w 64"/>
                <a:gd name="T15" fmla="*/ 30 h 428"/>
                <a:gd name="T16" fmla="*/ 4 w 64"/>
                <a:gd name="T17" fmla="*/ 32 h 428"/>
                <a:gd name="T18" fmla="*/ 12 w 64"/>
                <a:gd name="T19" fmla="*/ 34 h 428"/>
                <a:gd name="T20" fmla="*/ 20 w 64"/>
                <a:gd name="T21" fmla="*/ 32 h 428"/>
                <a:gd name="T22" fmla="*/ 32 w 64"/>
                <a:gd name="T23" fmla="*/ 28 h 428"/>
                <a:gd name="T24" fmla="*/ 42 w 64"/>
                <a:gd name="T25" fmla="*/ 22 h 428"/>
                <a:gd name="T26" fmla="*/ 52 w 64"/>
                <a:gd name="T27" fmla="*/ 14 h 428"/>
                <a:gd name="T28" fmla="*/ 60 w 64"/>
                <a:gd name="T29" fmla="*/ 8 h 428"/>
                <a:gd name="T30" fmla="*/ 64 w 64"/>
                <a:gd name="T31" fmla="*/ 0 h 428"/>
                <a:gd name="T32" fmla="*/ 64 w 64"/>
                <a:gd name="T33" fmla="*/ 0 h 428"/>
                <a:gd name="T34" fmla="*/ 62 w 64"/>
                <a:gd name="T35" fmla="*/ 72 h 428"/>
                <a:gd name="T36" fmla="*/ 60 w 64"/>
                <a:gd name="T37" fmla="*/ 212 h 428"/>
                <a:gd name="T38" fmla="*/ 62 w 64"/>
                <a:gd name="T39" fmla="*/ 354 h 428"/>
                <a:gd name="T40" fmla="*/ 64 w 64"/>
                <a:gd name="T41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428">
                  <a:moveTo>
                    <a:pt x="0" y="428"/>
                  </a:moveTo>
                  <a:lnTo>
                    <a:pt x="0" y="428"/>
                  </a:lnTo>
                  <a:lnTo>
                    <a:pt x="2" y="358"/>
                  </a:lnTo>
                  <a:lnTo>
                    <a:pt x="2" y="226"/>
                  </a:lnTo>
                  <a:lnTo>
                    <a:pt x="2" y="9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12" y="34"/>
                  </a:lnTo>
                  <a:lnTo>
                    <a:pt x="20" y="32"/>
                  </a:lnTo>
                  <a:lnTo>
                    <a:pt x="32" y="28"/>
                  </a:lnTo>
                  <a:lnTo>
                    <a:pt x="42" y="22"/>
                  </a:lnTo>
                  <a:lnTo>
                    <a:pt x="52" y="14"/>
                  </a:lnTo>
                  <a:lnTo>
                    <a:pt x="60" y="8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2" y="72"/>
                  </a:lnTo>
                  <a:lnTo>
                    <a:pt x="60" y="212"/>
                  </a:lnTo>
                  <a:lnTo>
                    <a:pt x="62" y="354"/>
                  </a:lnTo>
                  <a:lnTo>
                    <a:pt x="64" y="428"/>
                  </a:lnTo>
                </a:path>
              </a:pathLst>
            </a:custGeom>
            <a:noFill/>
            <a:ln w="2">
              <a:solidFill>
                <a:srgbClr val="FFA3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4531387" y="4470634"/>
              <a:ext cx="440892" cy="179873"/>
            </a:xfrm>
            <a:custGeom>
              <a:avLst/>
              <a:gdLst>
                <a:gd name="T0" fmla="*/ 540 w 652"/>
                <a:gd name="T1" fmla="*/ 2 h 266"/>
                <a:gd name="T2" fmla="*/ 540 w 652"/>
                <a:gd name="T3" fmla="*/ 2 h 266"/>
                <a:gd name="T4" fmla="*/ 560 w 652"/>
                <a:gd name="T5" fmla="*/ 0 h 266"/>
                <a:gd name="T6" fmla="*/ 578 w 652"/>
                <a:gd name="T7" fmla="*/ 2 h 266"/>
                <a:gd name="T8" fmla="*/ 596 w 652"/>
                <a:gd name="T9" fmla="*/ 10 h 266"/>
                <a:gd name="T10" fmla="*/ 612 w 652"/>
                <a:gd name="T11" fmla="*/ 18 h 266"/>
                <a:gd name="T12" fmla="*/ 626 w 652"/>
                <a:gd name="T13" fmla="*/ 32 h 266"/>
                <a:gd name="T14" fmla="*/ 638 w 652"/>
                <a:gd name="T15" fmla="*/ 46 h 266"/>
                <a:gd name="T16" fmla="*/ 646 w 652"/>
                <a:gd name="T17" fmla="*/ 64 h 266"/>
                <a:gd name="T18" fmla="*/ 652 w 652"/>
                <a:gd name="T19" fmla="*/ 82 h 266"/>
                <a:gd name="T20" fmla="*/ 652 w 652"/>
                <a:gd name="T21" fmla="*/ 82 h 266"/>
                <a:gd name="T22" fmla="*/ 652 w 652"/>
                <a:gd name="T23" fmla="*/ 82 h 266"/>
                <a:gd name="T24" fmla="*/ 652 w 652"/>
                <a:gd name="T25" fmla="*/ 102 h 266"/>
                <a:gd name="T26" fmla="*/ 650 w 652"/>
                <a:gd name="T27" fmla="*/ 122 h 266"/>
                <a:gd name="T28" fmla="*/ 644 w 652"/>
                <a:gd name="T29" fmla="*/ 138 h 266"/>
                <a:gd name="T30" fmla="*/ 634 w 652"/>
                <a:gd name="T31" fmla="*/ 154 h 266"/>
                <a:gd name="T32" fmla="*/ 622 w 652"/>
                <a:gd name="T33" fmla="*/ 168 h 266"/>
                <a:gd name="T34" fmla="*/ 606 w 652"/>
                <a:gd name="T35" fmla="*/ 180 h 266"/>
                <a:gd name="T36" fmla="*/ 588 w 652"/>
                <a:gd name="T37" fmla="*/ 188 h 266"/>
                <a:gd name="T38" fmla="*/ 570 w 652"/>
                <a:gd name="T39" fmla="*/ 194 h 266"/>
                <a:gd name="T40" fmla="*/ 112 w 652"/>
                <a:gd name="T41" fmla="*/ 266 h 266"/>
                <a:gd name="T42" fmla="*/ 112 w 652"/>
                <a:gd name="T43" fmla="*/ 266 h 266"/>
                <a:gd name="T44" fmla="*/ 94 w 652"/>
                <a:gd name="T45" fmla="*/ 266 h 266"/>
                <a:gd name="T46" fmla="*/ 74 w 652"/>
                <a:gd name="T47" fmla="*/ 264 h 266"/>
                <a:gd name="T48" fmla="*/ 56 w 652"/>
                <a:gd name="T49" fmla="*/ 258 h 266"/>
                <a:gd name="T50" fmla="*/ 40 w 652"/>
                <a:gd name="T51" fmla="*/ 248 h 266"/>
                <a:gd name="T52" fmla="*/ 26 w 652"/>
                <a:gd name="T53" fmla="*/ 236 h 266"/>
                <a:gd name="T54" fmla="*/ 16 w 652"/>
                <a:gd name="T55" fmla="*/ 220 h 266"/>
                <a:gd name="T56" fmla="*/ 6 w 652"/>
                <a:gd name="T57" fmla="*/ 204 h 266"/>
                <a:gd name="T58" fmla="*/ 2 w 652"/>
                <a:gd name="T59" fmla="*/ 184 h 266"/>
                <a:gd name="T60" fmla="*/ 2 w 652"/>
                <a:gd name="T61" fmla="*/ 184 h 266"/>
                <a:gd name="T62" fmla="*/ 2 w 652"/>
                <a:gd name="T63" fmla="*/ 184 h 266"/>
                <a:gd name="T64" fmla="*/ 0 w 652"/>
                <a:gd name="T65" fmla="*/ 164 h 266"/>
                <a:gd name="T66" fmla="*/ 4 w 652"/>
                <a:gd name="T67" fmla="*/ 146 h 266"/>
                <a:gd name="T68" fmla="*/ 10 w 652"/>
                <a:gd name="T69" fmla="*/ 128 h 266"/>
                <a:gd name="T70" fmla="*/ 20 w 652"/>
                <a:gd name="T71" fmla="*/ 112 h 266"/>
                <a:gd name="T72" fmla="*/ 32 w 652"/>
                <a:gd name="T73" fmla="*/ 98 h 266"/>
                <a:gd name="T74" fmla="*/ 46 w 652"/>
                <a:gd name="T75" fmla="*/ 86 h 266"/>
                <a:gd name="T76" fmla="*/ 64 w 652"/>
                <a:gd name="T77" fmla="*/ 78 h 266"/>
                <a:gd name="T78" fmla="*/ 82 w 652"/>
                <a:gd name="T79" fmla="*/ 74 h 266"/>
                <a:gd name="T80" fmla="*/ 540 w 652"/>
                <a:gd name="T81" fmla="*/ 2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2" h="266">
                  <a:moveTo>
                    <a:pt x="540" y="2"/>
                  </a:moveTo>
                  <a:lnTo>
                    <a:pt x="540" y="2"/>
                  </a:lnTo>
                  <a:lnTo>
                    <a:pt x="560" y="0"/>
                  </a:lnTo>
                  <a:lnTo>
                    <a:pt x="578" y="2"/>
                  </a:lnTo>
                  <a:lnTo>
                    <a:pt x="596" y="10"/>
                  </a:lnTo>
                  <a:lnTo>
                    <a:pt x="612" y="18"/>
                  </a:lnTo>
                  <a:lnTo>
                    <a:pt x="626" y="32"/>
                  </a:lnTo>
                  <a:lnTo>
                    <a:pt x="638" y="46"/>
                  </a:lnTo>
                  <a:lnTo>
                    <a:pt x="646" y="64"/>
                  </a:lnTo>
                  <a:lnTo>
                    <a:pt x="652" y="82"/>
                  </a:lnTo>
                  <a:lnTo>
                    <a:pt x="652" y="82"/>
                  </a:lnTo>
                  <a:lnTo>
                    <a:pt x="652" y="82"/>
                  </a:lnTo>
                  <a:lnTo>
                    <a:pt x="652" y="102"/>
                  </a:lnTo>
                  <a:lnTo>
                    <a:pt x="650" y="122"/>
                  </a:lnTo>
                  <a:lnTo>
                    <a:pt x="644" y="138"/>
                  </a:lnTo>
                  <a:lnTo>
                    <a:pt x="634" y="154"/>
                  </a:lnTo>
                  <a:lnTo>
                    <a:pt x="622" y="168"/>
                  </a:lnTo>
                  <a:lnTo>
                    <a:pt x="606" y="180"/>
                  </a:lnTo>
                  <a:lnTo>
                    <a:pt x="588" y="188"/>
                  </a:lnTo>
                  <a:lnTo>
                    <a:pt x="570" y="194"/>
                  </a:lnTo>
                  <a:lnTo>
                    <a:pt x="112" y="266"/>
                  </a:lnTo>
                  <a:lnTo>
                    <a:pt x="112" y="266"/>
                  </a:lnTo>
                  <a:lnTo>
                    <a:pt x="94" y="266"/>
                  </a:lnTo>
                  <a:lnTo>
                    <a:pt x="74" y="264"/>
                  </a:lnTo>
                  <a:lnTo>
                    <a:pt x="56" y="258"/>
                  </a:lnTo>
                  <a:lnTo>
                    <a:pt x="40" y="248"/>
                  </a:lnTo>
                  <a:lnTo>
                    <a:pt x="26" y="236"/>
                  </a:lnTo>
                  <a:lnTo>
                    <a:pt x="16" y="220"/>
                  </a:lnTo>
                  <a:lnTo>
                    <a:pt x="6" y="204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0" y="164"/>
                  </a:lnTo>
                  <a:lnTo>
                    <a:pt x="4" y="146"/>
                  </a:lnTo>
                  <a:lnTo>
                    <a:pt x="10" y="128"/>
                  </a:lnTo>
                  <a:lnTo>
                    <a:pt x="20" y="112"/>
                  </a:lnTo>
                  <a:lnTo>
                    <a:pt x="32" y="98"/>
                  </a:lnTo>
                  <a:lnTo>
                    <a:pt x="46" y="86"/>
                  </a:lnTo>
                  <a:lnTo>
                    <a:pt x="64" y="78"/>
                  </a:lnTo>
                  <a:lnTo>
                    <a:pt x="82" y="74"/>
                  </a:lnTo>
                  <a:lnTo>
                    <a:pt x="540" y="2"/>
                  </a:lnTo>
                  <a:close/>
                </a:path>
              </a:pathLst>
            </a:custGeom>
            <a:solidFill>
              <a:srgbClr val="4C125C"/>
            </a:solidFill>
            <a:ln w="4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4842446" y="4500387"/>
              <a:ext cx="131186" cy="444949"/>
            </a:xfrm>
            <a:custGeom>
              <a:avLst/>
              <a:gdLst>
                <a:gd name="T0" fmla="*/ 194 w 194"/>
                <a:gd name="T1" fmla="*/ 560 h 658"/>
                <a:gd name="T2" fmla="*/ 194 w 194"/>
                <a:gd name="T3" fmla="*/ 560 h 658"/>
                <a:gd name="T4" fmla="*/ 192 w 194"/>
                <a:gd name="T5" fmla="*/ 580 h 658"/>
                <a:gd name="T6" fmla="*/ 188 w 194"/>
                <a:gd name="T7" fmla="*/ 598 h 658"/>
                <a:gd name="T8" fmla="*/ 178 w 194"/>
                <a:gd name="T9" fmla="*/ 614 h 658"/>
                <a:gd name="T10" fmla="*/ 166 w 194"/>
                <a:gd name="T11" fmla="*/ 630 h 658"/>
                <a:gd name="T12" fmla="*/ 152 w 194"/>
                <a:gd name="T13" fmla="*/ 640 h 658"/>
                <a:gd name="T14" fmla="*/ 136 w 194"/>
                <a:gd name="T15" fmla="*/ 650 h 658"/>
                <a:gd name="T16" fmla="*/ 118 w 194"/>
                <a:gd name="T17" fmla="*/ 656 h 658"/>
                <a:gd name="T18" fmla="*/ 98 w 194"/>
                <a:gd name="T19" fmla="*/ 658 h 658"/>
                <a:gd name="T20" fmla="*/ 98 w 194"/>
                <a:gd name="T21" fmla="*/ 658 h 658"/>
                <a:gd name="T22" fmla="*/ 98 w 194"/>
                <a:gd name="T23" fmla="*/ 658 h 658"/>
                <a:gd name="T24" fmla="*/ 78 w 194"/>
                <a:gd name="T25" fmla="*/ 656 h 658"/>
                <a:gd name="T26" fmla="*/ 60 w 194"/>
                <a:gd name="T27" fmla="*/ 650 h 658"/>
                <a:gd name="T28" fmla="*/ 44 w 194"/>
                <a:gd name="T29" fmla="*/ 640 h 658"/>
                <a:gd name="T30" fmla="*/ 28 w 194"/>
                <a:gd name="T31" fmla="*/ 630 h 658"/>
                <a:gd name="T32" fmla="*/ 16 w 194"/>
                <a:gd name="T33" fmla="*/ 614 h 658"/>
                <a:gd name="T34" fmla="*/ 8 w 194"/>
                <a:gd name="T35" fmla="*/ 598 h 658"/>
                <a:gd name="T36" fmla="*/ 2 w 194"/>
                <a:gd name="T37" fmla="*/ 580 h 658"/>
                <a:gd name="T38" fmla="*/ 0 w 194"/>
                <a:gd name="T39" fmla="*/ 560 h 658"/>
                <a:gd name="T40" fmla="*/ 0 w 194"/>
                <a:gd name="T41" fmla="*/ 98 h 658"/>
                <a:gd name="T42" fmla="*/ 0 w 194"/>
                <a:gd name="T43" fmla="*/ 98 h 658"/>
                <a:gd name="T44" fmla="*/ 2 w 194"/>
                <a:gd name="T45" fmla="*/ 78 h 658"/>
                <a:gd name="T46" fmla="*/ 8 w 194"/>
                <a:gd name="T47" fmla="*/ 60 h 658"/>
                <a:gd name="T48" fmla="*/ 16 w 194"/>
                <a:gd name="T49" fmla="*/ 44 h 658"/>
                <a:gd name="T50" fmla="*/ 28 w 194"/>
                <a:gd name="T51" fmla="*/ 28 h 658"/>
                <a:gd name="T52" fmla="*/ 44 w 194"/>
                <a:gd name="T53" fmla="*/ 16 h 658"/>
                <a:gd name="T54" fmla="*/ 60 w 194"/>
                <a:gd name="T55" fmla="*/ 8 h 658"/>
                <a:gd name="T56" fmla="*/ 78 w 194"/>
                <a:gd name="T57" fmla="*/ 2 h 658"/>
                <a:gd name="T58" fmla="*/ 98 w 194"/>
                <a:gd name="T59" fmla="*/ 0 h 658"/>
                <a:gd name="T60" fmla="*/ 98 w 194"/>
                <a:gd name="T61" fmla="*/ 0 h 658"/>
                <a:gd name="T62" fmla="*/ 98 w 194"/>
                <a:gd name="T63" fmla="*/ 0 h 658"/>
                <a:gd name="T64" fmla="*/ 118 w 194"/>
                <a:gd name="T65" fmla="*/ 2 h 658"/>
                <a:gd name="T66" fmla="*/ 136 w 194"/>
                <a:gd name="T67" fmla="*/ 8 h 658"/>
                <a:gd name="T68" fmla="*/ 152 w 194"/>
                <a:gd name="T69" fmla="*/ 16 h 658"/>
                <a:gd name="T70" fmla="*/ 166 w 194"/>
                <a:gd name="T71" fmla="*/ 28 h 658"/>
                <a:gd name="T72" fmla="*/ 178 w 194"/>
                <a:gd name="T73" fmla="*/ 44 h 658"/>
                <a:gd name="T74" fmla="*/ 188 w 194"/>
                <a:gd name="T75" fmla="*/ 60 h 658"/>
                <a:gd name="T76" fmla="*/ 192 w 194"/>
                <a:gd name="T77" fmla="*/ 78 h 658"/>
                <a:gd name="T78" fmla="*/ 194 w 194"/>
                <a:gd name="T79" fmla="*/ 98 h 658"/>
                <a:gd name="T80" fmla="*/ 194 w 194"/>
                <a:gd name="T81" fmla="*/ 56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4" h="658">
                  <a:moveTo>
                    <a:pt x="194" y="560"/>
                  </a:moveTo>
                  <a:lnTo>
                    <a:pt x="194" y="560"/>
                  </a:lnTo>
                  <a:lnTo>
                    <a:pt x="192" y="580"/>
                  </a:lnTo>
                  <a:lnTo>
                    <a:pt x="188" y="598"/>
                  </a:lnTo>
                  <a:lnTo>
                    <a:pt x="178" y="614"/>
                  </a:lnTo>
                  <a:lnTo>
                    <a:pt x="166" y="630"/>
                  </a:lnTo>
                  <a:lnTo>
                    <a:pt x="152" y="640"/>
                  </a:lnTo>
                  <a:lnTo>
                    <a:pt x="136" y="650"/>
                  </a:lnTo>
                  <a:lnTo>
                    <a:pt x="118" y="656"/>
                  </a:lnTo>
                  <a:lnTo>
                    <a:pt x="98" y="658"/>
                  </a:lnTo>
                  <a:lnTo>
                    <a:pt x="98" y="658"/>
                  </a:lnTo>
                  <a:lnTo>
                    <a:pt x="98" y="658"/>
                  </a:lnTo>
                  <a:lnTo>
                    <a:pt x="78" y="656"/>
                  </a:lnTo>
                  <a:lnTo>
                    <a:pt x="60" y="650"/>
                  </a:lnTo>
                  <a:lnTo>
                    <a:pt x="44" y="640"/>
                  </a:lnTo>
                  <a:lnTo>
                    <a:pt x="28" y="630"/>
                  </a:lnTo>
                  <a:lnTo>
                    <a:pt x="16" y="614"/>
                  </a:lnTo>
                  <a:lnTo>
                    <a:pt x="8" y="598"/>
                  </a:lnTo>
                  <a:lnTo>
                    <a:pt x="2" y="580"/>
                  </a:lnTo>
                  <a:lnTo>
                    <a:pt x="0" y="560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" y="78"/>
                  </a:lnTo>
                  <a:lnTo>
                    <a:pt x="8" y="60"/>
                  </a:lnTo>
                  <a:lnTo>
                    <a:pt x="16" y="44"/>
                  </a:lnTo>
                  <a:lnTo>
                    <a:pt x="28" y="28"/>
                  </a:lnTo>
                  <a:lnTo>
                    <a:pt x="44" y="16"/>
                  </a:lnTo>
                  <a:lnTo>
                    <a:pt x="60" y="8"/>
                  </a:lnTo>
                  <a:lnTo>
                    <a:pt x="78" y="2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118" y="2"/>
                  </a:lnTo>
                  <a:lnTo>
                    <a:pt x="136" y="8"/>
                  </a:lnTo>
                  <a:lnTo>
                    <a:pt x="152" y="16"/>
                  </a:lnTo>
                  <a:lnTo>
                    <a:pt x="166" y="28"/>
                  </a:lnTo>
                  <a:lnTo>
                    <a:pt x="178" y="44"/>
                  </a:lnTo>
                  <a:lnTo>
                    <a:pt x="188" y="60"/>
                  </a:lnTo>
                  <a:lnTo>
                    <a:pt x="192" y="78"/>
                  </a:lnTo>
                  <a:lnTo>
                    <a:pt x="194" y="98"/>
                  </a:lnTo>
                  <a:lnTo>
                    <a:pt x="194" y="560"/>
                  </a:lnTo>
                  <a:close/>
                </a:path>
              </a:pathLst>
            </a:custGeom>
            <a:solidFill>
              <a:srgbClr val="4C125C"/>
            </a:solidFill>
            <a:ln w="4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4873552" y="4561247"/>
              <a:ext cx="66269" cy="28401"/>
            </a:xfrm>
            <a:custGeom>
              <a:avLst/>
              <a:gdLst>
                <a:gd name="T0" fmla="*/ 50 w 98"/>
                <a:gd name="T1" fmla="*/ 42 h 42"/>
                <a:gd name="T2" fmla="*/ 50 w 98"/>
                <a:gd name="T3" fmla="*/ 42 h 42"/>
                <a:gd name="T4" fmla="*/ 58 w 98"/>
                <a:gd name="T5" fmla="*/ 40 h 42"/>
                <a:gd name="T6" fmla="*/ 66 w 98"/>
                <a:gd name="T7" fmla="*/ 38 h 42"/>
                <a:gd name="T8" fmla="*/ 74 w 98"/>
                <a:gd name="T9" fmla="*/ 34 h 42"/>
                <a:gd name="T10" fmla="*/ 82 w 98"/>
                <a:gd name="T11" fmla="*/ 30 h 42"/>
                <a:gd name="T12" fmla="*/ 88 w 98"/>
                <a:gd name="T13" fmla="*/ 24 h 42"/>
                <a:gd name="T14" fmla="*/ 92 w 98"/>
                <a:gd name="T15" fmla="*/ 16 h 42"/>
                <a:gd name="T16" fmla="*/ 96 w 98"/>
                <a:gd name="T17" fmla="*/ 8 h 42"/>
                <a:gd name="T18" fmla="*/ 98 w 98"/>
                <a:gd name="T19" fmla="*/ 0 h 42"/>
                <a:gd name="T20" fmla="*/ 0 w 98"/>
                <a:gd name="T21" fmla="*/ 0 h 42"/>
                <a:gd name="T22" fmla="*/ 0 w 98"/>
                <a:gd name="T23" fmla="*/ 0 h 42"/>
                <a:gd name="T24" fmla="*/ 2 w 98"/>
                <a:gd name="T25" fmla="*/ 8 h 42"/>
                <a:gd name="T26" fmla="*/ 6 w 98"/>
                <a:gd name="T27" fmla="*/ 16 h 42"/>
                <a:gd name="T28" fmla="*/ 12 w 98"/>
                <a:gd name="T29" fmla="*/ 24 h 42"/>
                <a:gd name="T30" fmla="*/ 18 w 98"/>
                <a:gd name="T31" fmla="*/ 30 h 42"/>
                <a:gd name="T32" fmla="*/ 24 w 98"/>
                <a:gd name="T33" fmla="*/ 34 h 42"/>
                <a:gd name="T34" fmla="*/ 32 w 98"/>
                <a:gd name="T35" fmla="*/ 38 h 42"/>
                <a:gd name="T36" fmla="*/ 40 w 98"/>
                <a:gd name="T37" fmla="*/ 40 h 42"/>
                <a:gd name="T38" fmla="*/ 50 w 98"/>
                <a:gd name="T39" fmla="*/ 42 h 42"/>
                <a:gd name="T40" fmla="*/ 50 w 98"/>
                <a:gd name="T4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42">
                  <a:moveTo>
                    <a:pt x="50" y="42"/>
                  </a:moveTo>
                  <a:lnTo>
                    <a:pt x="50" y="42"/>
                  </a:lnTo>
                  <a:lnTo>
                    <a:pt x="58" y="40"/>
                  </a:lnTo>
                  <a:lnTo>
                    <a:pt x="66" y="38"/>
                  </a:lnTo>
                  <a:lnTo>
                    <a:pt x="74" y="34"/>
                  </a:lnTo>
                  <a:lnTo>
                    <a:pt x="82" y="30"/>
                  </a:lnTo>
                  <a:lnTo>
                    <a:pt x="88" y="24"/>
                  </a:lnTo>
                  <a:lnTo>
                    <a:pt x="92" y="16"/>
                  </a:lnTo>
                  <a:lnTo>
                    <a:pt x="96" y="8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8"/>
                  </a:lnTo>
                  <a:lnTo>
                    <a:pt x="6" y="16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24" y="34"/>
                  </a:lnTo>
                  <a:lnTo>
                    <a:pt x="32" y="38"/>
                  </a:lnTo>
                  <a:lnTo>
                    <a:pt x="40" y="40"/>
                  </a:lnTo>
                  <a:lnTo>
                    <a:pt x="50" y="42"/>
                  </a:lnTo>
                  <a:lnTo>
                    <a:pt x="50" y="42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4873552" y="4524731"/>
              <a:ext cx="66269" cy="27049"/>
            </a:xfrm>
            <a:custGeom>
              <a:avLst/>
              <a:gdLst>
                <a:gd name="T0" fmla="*/ 50 w 98"/>
                <a:gd name="T1" fmla="*/ 0 h 40"/>
                <a:gd name="T2" fmla="*/ 50 w 98"/>
                <a:gd name="T3" fmla="*/ 0 h 40"/>
                <a:gd name="T4" fmla="*/ 40 w 98"/>
                <a:gd name="T5" fmla="*/ 2 h 40"/>
                <a:gd name="T6" fmla="*/ 32 w 98"/>
                <a:gd name="T7" fmla="*/ 4 h 40"/>
                <a:gd name="T8" fmla="*/ 24 w 98"/>
                <a:gd name="T9" fmla="*/ 8 h 40"/>
                <a:gd name="T10" fmla="*/ 18 w 98"/>
                <a:gd name="T11" fmla="*/ 12 h 40"/>
                <a:gd name="T12" fmla="*/ 12 w 98"/>
                <a:gd name="T13" fmla="*/ 18 h 40"/>
                <a:gd name="T14" fmla="*/ 6 w 98"/>
                <a:gd name="T15" fmla="*/ 24 h 40"/>
                <a:gd name="T16" fmla="*/ 4 w 98"/>
                <a:gd name="T17" fmla="*/ 32 h 40"/>
                <a:gd name="T18" fmla="*/ 0 w 98"/>
                <a:gd name="T19" fmla="*/ 40 h 40"/>
                <a:gd name="T20" fmla="*/ 98 w 98"/>
                <a:gd name="T21" fmla="*/ 40 h 40"/>
                <a:gd name="T22" fmla="*/ 98 w 98"/>
                <a:gd name="T23" fmla="*/ 40 h 40"/>
                <a:gd name="T24" fmla="*/ 96 w 98"/>
                <a:gd name="T25" fmla="*/ 32 h 40"/>
                <a:gd name="T26" fmla="*/ 92 w 98"/>
                <a:gd name="T27" fmla="*/ 24 h 40"/>
                <a:gd name="T28" fmla="*/ 88 w 98"/>
                <a:gd name="T29" fmla="*/ 18 h 40"/>
                <a:gd name="T30" fmla="*/ 82 w 98"/>
                <a:gd name="T31" fmla="*/ 12 h 40"/>
                <a:gd name="T32" fmla="*/ 74 w 98"/>
                <a:gd name="T33" fmla="*/ 8 h 40"/>
                <a:gd name="T34" fmla="*/ 66 w 98"/>
                <a:gd name="T35" fmla="*/ 4 h 40"/>
                <a:gd name="T36" fmla="*/ 58 w 98"/>
                <a:gd name="T37" fmla="*/ 2 h 40"/>
                <a:gd name="T38" fmla="*/ 50 w 98"/>
                <a:gd name="T39" fmla="*/ 0 h 40"/>
                <a:gd name="T40" fmla="*/ 50 w 98"/>
                <a:gd name="T4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40">
                  <a:moveTo>
                    <a:pt x="50" y="0"/>
                  </a:moveTo>
                  <a:lnTo>
                    <a:pt x="50" y="0"/>
                  </a:lnTo>
                  <a:lnTo>
                    <a:pt x="40" y="2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4" y="32"/>
                  </a:lnTo>
                  <a:lnTo>
                    <a:pt x="0" y="40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96" y="32"/>
                  </a:lnTo>
                  <a:lnTo>
                    <a:pt x="92" y="24"/>
                  </a:lnTo>
                  <a:lnTo>
                    <a:pt x="88" y="18"/>
                  </a:lnTo>
                  <a:lnTo>
                    <a:pt x="82" y="12"/>
                  </a:lnTo>
                  <a:lnTo>
                    <a:pt x="74" y="8"/>
                  </a:lnTo>
                  <a:lnTo>
                    <a:pt x="66" y="4"/>
                  </a:lnTo>
                  <a:lnTo>
                    <a:pt x="58" y="2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4"/>
            <p:cNvSpPr>
              <a:spLocks/>
            </p:cNvSpPr>
            <p:nvPr/>
          </p:nvSpPr>
          <p:spPr bwMode="auto">
            <a:xfrm>
              <a:off x="4743719" y="4067610"/>
              <a:ext cx="270486" cy="411138"/>
            </a:xfrm>
            <a:custGeom>
              <a:avLst/>
              <a:gdLst>
                <a:gd name="T0" fmla="*/ 390 w 400"/>
                <a:gd name="T1" fmla="*/ 468 h 608"/>
                <a:gd name="T2" fmla="*/ 390 w 400"/>
                <a:gd name="T3" fmla="*/ 468 h 608"/>
                <a:gd name="T4" fmla="*/ 398 w 400"/>
                <a:gd name="T5" fmla="*/ 486 h 608"/>
                <a:gd name="T6" fmla="*/ 400 w 400"/>
                <a:gd name="T7" fmla="*/ 506 h 608"/>
                <a:gd name="T8" fmla="*/ 400 w 400"/>
                <a:gd name="T9" fmla="*/ 524 h 608"/>
                <a:gd name="T10" fmla="*/ 396 w 400"/>
                <a:gd name="T11" fmla="*/ 542 h 608"/>
                <a:gd name="T12" fmla="*/ 388 w 400"/>
                <a:gd name="T13" fmla="*/ 560 h 608"/>
                <a:gd name="T14" fmla="*/ 378 w 400"/>
                <a:gd name="T15" fmla="*/ 576 h 608"/>
                <a:gd name="T16" fmla="*/ 364 w 400"/>
                <a:gd name="T17" fmla="*/ 588 h 608"/>
                <a:gd name="T18" fmla="*/ 346 w 400"/>
                <a:gd name="T19" fmla="*/ 598 h 608"/>
                <a:gd name="T20" fmla="*/ 346 w 400"/>
                <a:gd name="T21" fmla="*/ 598 h 608"/>
                <a:gd name="T22" fmla="*/ 346 w 400"/>
                <a:gd name="T23" fmla="*/ 598 h 608"/>
                <a:gd name="T24" fmla="*/ 328 w 400"/>
                <a:gd name="T25" fmla="*/ 606 h 608"/>
                <a:gd name="T26" fmla="*/ 310 w 400"/>
                <a:gd name="T27" fmla="*/ 608 h 608"/>
                <a:gd name="T28" fmla="*/ 290 w 400"/>
                <a:gd name="T29" fmla="*/ 608 h 608"/>
                <a:gd name="T30" fmla="*/ 272 w 400"/>
                <a:gd name="T31" fmla="*/ 604 h 608"/>
                <a:gd name="T32" fmla="*/ 256 w 400"/>
                <a:gd name="T33" fmla="*/ 596 h 608"/>
                <a:gd name="T34" fmla="*/ 240 w 400"/>
                <a:gd name="T35" fmla="*/ 586 h 608"/>
                <a:gd name="T36" fmla="*/ 226 w 400"/>
                <a:gd name="T37" fmla="*/ 572 h 608"/>
                <a:gd name="T38" fmla="*/ 216 w 400"/>
                <a:gd name="T39" fmla="*/ 556 h 608"/>
                <a:gd name="T40" fmla="*/ 10 w 400"/>
                <a:gd name="T41" fmla="*/ 142 h 608"/>
                <a:gd name="T42" fmla="*/ 10 w 400"/>
                <a:gd name="T43" fmla="*/ 142 h 608"/>
                <a:gd name="T44" fmla="*/ 4 w 400"/>
                <a:gd name="T45" fmla="*/ 122 h 608"/>
                <a:gd name="T46" fmla="*/ 0 w 400"/>
                <a:gd name="T47" fmla="*/ 104 h 608"/>
                <a:gd name="T48" fmla="*/ 0 w 400"/>
                <a:gd name="T49" fmla="*/ 84 h 608"/>
                <a:gd name="T50" fmla="*/ 6 w 400"/>
                <a:gd name="T51" fmla="*/ 66 h 608"/>
                <a:gd name="T52" fmla="*/ 12 w 400"/>
                <a:gd name="T53" fmla="*/ 50 h 608"/>
                <a:gd name="T54" fmla="*/ 24 w 400"/>
                <a:gd name="T55" fmla="*/ 34 h 608"/>
                <a:gd name="T56" fmla="*/ 38 w 400"/>
                <a:gd name="T57" fmla="*/ 20 h 608"/>
                <a:gd name="T58" fmla="*/ 54 w 400"/>
                <a:gd name="T59" fmla="*/ 10 h 608"/>
                <a:gd name="T60" fmla="*/ 54 w 400"/>
                <a:gd name="T61" fmla="*/ 10 h 608"/>
                <a:gd name="T62" fmla="*/ 54 w 400"/>
                <a:gd name="T63" fmla="*/ 10 h 608"/>
                <a:gd name="T64" fmla="*/ 72 w 400"/>
                <a:gd name="T65" fmla="*/ 4 h 608"/>
                <a:gd name="T66" fmla="*/ 92 w 400"/>
                <a:gd name="T67" fmla="*/ 0 h 608"/>
                <a:gd name="T68" fmla="*/ 110 w 400"/>
                <a:gd name="T69" fmla="*/ 2 h 608"/>
                <a:gd name="T70" fmla="*/ 128 w 400"/>
                <a:gd name="T71" fmla="*/ 6 h 608"/>
                <a:gd name="T72" fmla="*/ 146 w 400"/>
                <a:gd name="T73" fmla="*/ 12 h 608"/>
                <a:gd name="T74" fmla="*/ 160 w 400"/>
                <a:gd name="T75" fmla="*/ 24 h 608"/>
                <a:gd name="T76" fmla="*/ 174 w 400"/>
                <a:gd name="T77" fmla="*/ 38 h 608"/>
                <a:gd name="T78" fmla="*/ 184 w 400"/>
                <a:gd name="T79" fmla="*/ 54 h 608"/>
                <a:gd name="T80" fmla="*/ 390 w 400"/>
                <a:gd name="T81" fmla="*/ 46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608">
                  <a:moveTo>
                    <a:pt x="390" y="468"/>
                  </a:moveTo>
                  <a:lnTo>
                    <a:pt x="390" y="468"/>
                  </a:lnTo>
                  <a:lnTo>
                    <a:pt x="398" y="486"/>
                  </a:lnTo>
                  <a:lnTo>
                    <a:pt x="400" y="506"/>
                  </a:lnTo>
                  <a:lnTo>
                    <a:pt x="400" y="524"/>
                  </a:lnTo>
                  <a:lnTo>
                    <a:pt x="396" y="542"/>
                  </a:lnTo>
                  <a:lnTo>
                    <a:pt x="388" y="560"/>
                  </a:lnTo>
                  <a:lnTo>
                    <a:pt x="378" y="576"/>
                  </a:lnTo>
                  <a:lnTo>
                    <a:pt x="364" y="588"/>
                  </a:lnTo>
                  <a:lnTo>
                    <a:pt x="346" y="598"/>
                  </a:lnTo>
                  <a:lnTo>
                    <a:pt x="346" y="598"/>
                  </a:lnTo>
                  <a:lnTo>
                    <a:pt x="346" y="598"/>
                  </a:lnTo>
                  <a:lnTo>
                    <a:pt x="328" y="606"/>
                  </a:lnTo>
                  <a:lnTo>
                    <a:pt x="310" y="608"/>
                  </a:lnTo>
                  <a:lnTo>
                    <a:pt x="290" y="608"/>
                  </a:lnTo>
                  <a:lnTo>
                    <a:pt x="272" y="604"/>
                  </a:lnTo>
                  <a:lnTo>
                    <a:pt x="256" y="596"/>
                  </a:lnTo>
                  <a:lnTo>
                    <a:pt x="240" y="586"/>
                  </a:lnTo>
                  <a:lnTo>
                    <a:pt x="226" y="572"/>
                  </a:lnTo>
                  <a:lnTo>
                    <a:pt x="216" y="556"/>
                  </a:lnTo>
                  <a:lnTo>
                    <a:pt x="10" y="142"/>
                  </a:lnTo>
                  <a:lnTo>
                    <a:pt x="10" y="142"/>
                  </a:lnTo>
                  <a:lnTo>
                    <a:pt x="4" y="122"/>
                  </a:lnTo>
                  <a:lnTo>
                    <a:pt x="0" y="104"/>
                  </a:lnTo>
                  <a:lnTo>
                    <a:pt x="0" y="84"/>
                  </a:lnTo>
                  <a:lnTo>
                    <a:pt x="6" y="66"/>
                  </a:lnTo>
                  <a:lnTo>
                    <a:pt x="12" y="50"/>
                  </a:lnTo>
                  <a:lnTo>
                    <a:pt x="24" y="34"/>
                  </a:lnTo>
                  <a:lnTo>
                    <a:pt x="38" y="2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2" y="4"/>
                  </a:lnTo>
                  <a:lnTo>
                    <a:pt x="92" y="0"/>
                  </a:lnTo>
                  <a:lnTo>
                    <a:pt x="110" y="2"/>
                  </a:lnTo>
                  <a:lnTo>
                    <a:pt x="128" y="6"/>
                  </a:lnTo>
                  <a:lnTo>
                    <a:pt x="146" y="12"/>
                  </a:lnTo>
                  <a:lnTo>
                    <a:pt x="160" y="24"/>
                  </a:lnTo>
                  <a:lnTo>
                    <a:pt x="174" y="38"/>
                  </a:lnTo>
                  <a:lnTo>
                    <a:pt x="184" y="54"/>
                  </a:lnTo>
                  <a:lnTo>
                    <a:pt x="390" y="468"/>
                  </a:lnTo>
                  <a:close/>
                </a:path>
              </a:pathLst>
            </a:custGeom>
            <a:solidFill>
              <a:srgbClr val="4C125C"/>
            </a:solidFill>
            <a:ln w="4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5"/>
            <p:cNvSpPr>
              <a:spLocks/>
            </p:cNvSpPr>
            <p:nvPr/>
          </p:nvSpPr>
          <p:spPr bwMode="auto">
            <a:xfrm>
              <a:off x="4896543" y="4363792"/>
              <a:ext cx="424662" cy="238027"/>
            </a:xfrm>
            <a:custGeom>
              <a:avLst/>
              <a:gdLst>
                <a:gd name="T0" fmla="*/ 564 w 628"/>
                <a:gd name="T1" fmla="*/ 162 h 352"/>
                <a:gd name="T2" fmla="*/ 564 w 628"/>
                <a:gd name="T3" fmla="*/ 162 h 352"/>
                <a:gd name="T4" fmla="*/ 582 w 628"/>
                <a:gd name="T5" fmla="*/ 170 h 352"/>
                <a:gd name="T6" fmla="*/ 598 w 628"/>
                <a:gd name="T7" fmla="*/ 182 h 352"/>
                <a:gd name="T8" fmla="*/ 610 w 628"/>
                <a:gd name="T9" fmla="*/ 196 h 352"/>
                <a:gd name="T10" fmla="*/ 620 w 628"/>
                <a:gd name="T11" fmla="*/ 212 h 352"/>
                <a:gd name="T12" fmla="*/ 626 w 628"/>
                <a:gd name="T13" fmla="*/ 230 h 352"/>
                <a:gd name="T14" fmla="*/ 628 w 628"/>
                <a:gd name="T15" fmla="*/ 248 h 352"/>
                <a:gd name="T16" fmla="*/ 628 w 628"/>
                <a:gd name="T17" fmla="*/ 268 h 352"/>
                <a:gd name="T18" fmla="*/ 624 w 628"/>
                <a:gd name="T19" fmla="*/ 288 h 352"/>
                <a:gd name="T20" fmla="*/ 624 w 628"/>
                <a:gd name="T21" fmla="*/ 288 h 352"/>
                <a:gd name="T22" fmla="*/ 624 w 628"/>
                <a:gd name="T23" fmla="*/ 288 h 352"/>
                <a:gd name="T24" fmla="*/ 614 w 628"/>
                <a:gd name="T25" fmla="*/ 304 h 352"/>
                <a:gd name="T26" fmla="*/ 604 w 628"/>
                <a:gd name="T27" fmla="*/ 320 h 352"/>
                <a:gd name="T28" fmla="*/ 590 w 628"/>
                <a:gd name="T29" fmla="*/ 332 h 352"/>
                <a:gd name="T30" fmla="*/ 574 w 628"/>
                <a:gd name="T31" fmla="*/ 342 h 352"/>
                <a:gd name="T32" fmla="*/ 556 w 628"/>
                <a:gd name="T33" fmla="*/ 348 h 352"/>
                <a:gd name="T34" fmla="*/ 536 w 628"/>
                <a:gd name="T35" fmla="*/ 352 h 352"/>
                <a:gd name="T36" fmla="*/ 518 w 628"/>
                <a:gd name="T37" fmla="*/ 350 h 352"/>
                <a:gd name="T38" fmla="*/ 498 w 628"/>
                <a:gd name="T39" fmla="*/ 346 h 352"/>
                <a:gd name="T40" fmla="*/ 64 w 628"/>
                <a:gd name="T41" fmla="*/ 188 h 352"/>
                <a:gd name="T42" fmla="*/ 64 w 628"/>
                <a:gd name="T43" fmla="*/ 188 h 352"/>
                <a:gd name="T44" fmla="*/ 46 w 628"/>
                <a:gd name="T45" fmla="*/ 180 h 352"/>
                <a:gd name="T46" fmla="*/ 30 w 628"/>
                <a:gd name="T47" fmla="*/ 168 h 352"/>
                <a:gd name="T48" fmla="*/ 18 w 628"/>
                <a:gd name="T49" fmla="*/ 154 h 352"/>
                <a:gd name="T50" fmla="*/ 8 w 628"/>
                <a:gd name="T51" fmla="*/ 138 h 352"/>
                <a:gd name="T52" fmla="*/ 2 w 628"/>
                <a:gd name="T53" fmla="*/ 120 h 352"/>
                <a:gd name="T54" fmla="*/ 0 w 628"/>
                <a:gd name="T55" fmla="*/ 102 h 352"/>
                <a:gd name="T56" fmla="*/ 0 w 628"/>
                <a:gd name="T57" fmla="*/ 82 h 352"/>
                <a:gd name="T58" fmla="*/ 6 w 628"/>
                <a:gd name="T59" fmla="*/ 64 h 352"/>
                <a:gd name="T60" fmla="*/ 6 w 628"/>
                <a:gd name="T61" fmla="*/ 64 h 352"/>
                <a:gd name="T62" fmla="*/ 6 w 628"/>
                <a:gd name="T63" fmla="*/ 64 h 352"/>
                <a:gd name="T64" fmla="*/ 14 w 628"/>
                <a:gd name="T65" fmla="*/ 46 h 352"/>
                <a:gd name="T66" fmla="*/ 26 w 628"/>
                <a:gd name="T67" fmla="*/ 30 h 352"/>
                <a:gd name="T68" fmla="*/ 40 w 628"/>
                <a:gd name="T69" fmla="*/ 18 h 352"/>
                <a:gd name="T70" fmla="*/ 56 w 628"/>
                <a:gd name="T71" fmla="*/ 8 h 352"/>
                <a:gd name="T72" fmla="*/ 72 w 628"/>
                <a:gd name="T73" fmla="*/ 2 h 352"/>
                <a:gd name="T74" fmla="*/ 92 w 628"/>
                <a:gd name="T75" fmla="*/ 0 h 352"/>
                <a:gd name="T76" fmla="*/ 110 w 628"/>
                <a:gd name="T77" fmla="*/ 0 h 352"/>
                <a:gd name="T78" fmla="*/ 130 w 628"/>
                <a:gd name="T79" fmla="*/ 6 h 352"/>
                <a:gd name="T80" fmla="*/ 564 w 628"/>
                <a:gd name="T81" fmla="*/ 16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28" h="352">
                  <a:moveTo>
                    <a:pt x="564" y="162"/>
                  </a:moveTo>
                  <a:lnTo>
                    <a:pt x="564" y="162"/>
                  </a:lnTo>
                  <a:lnTo>
                    <a:pt x="582" y="170"/>
                  </a:lnTo>
                  <a:lnTo>
                    <a:pt x="598" y="182"/>
                  </a:lnTo>
                  <a:lnTo>
                    <a:pt x="610" y="196"/>
                  </a:lnTo>
                  <a:lnTo>
                    <a:pt x="620" y="212"/>
                  </a:lnTo>
                  <a:lnTo>
                    <a:pt x="626" y="230"/>
                  </a:lnTo>
                  <a:lnTo>
                    <a:pt x="628" y="248"/>
                  </a:lnTo>
                  <a:lnTo>
                    <a:pt x="628" y="268"/>
                  </a:lnTo>
                  <a:lnTo>
                    <a:pt x="624" y="288"/>
                  </a:lnTo>
                  <a:lnTo>
                    <a:pt x="624" y="288"/>
                  </a:lnTo>
                  <a:lnTo>
                    <a:pt x="624" y="288"/>
                  </a:lnTo>
                  <a:lnTo>
                    <a:pt x="614" y="304"/>
                  </a:lnTo>
                  <a:lnTo>
                    <a:pt x="604" y="320"/>
                  </a:lnTo>
                  <a:lnTo>
                    <a:pt x="590" y="332"/>
                  </a:lnTo>
                  <a:lnTo>
                    <a:pt x="574" y="342"/>
                  </a:lnTo>
                  <a:lnTo>
                    <a:pt x="556" y="348"/>
                  </a:lnTo>
                  <a:lnTo>
                    <a:pt x="536" y="352"/>
                  </a:lnTo>
                  <a:lnTo>
                    <a:pt x="518" y="350"/>
                  </a:lnTo>
                  <a:lnTo>
                    <a:pt x="498" y="346"/>
                  </a:lnTo>
                  <a:lnTo>
                    <a:pt x="64" y="188"/>
                  </a:lnTo>
                  <a:lnTo>
                    <a:pt x="64" y="188"/>
                  </a:lnTo>
                  <a:lnTo>
                    <a:pt x="46" y="180"/>
                  </a:lnTo>
                  <a:lnTo>
                    <a:pt x="30" y="168"/>
                  </a:lnTo>
                  <a:lnTo>
                    <a:pt x="18" y="154"/>
                  </a:lnTo>
                  <a:lnTo>
                    <a:pt x="8" y="138"/>
                  </a:lnTo>
                  <a:lnTo>
                    <a:pt x="2" y="120"/>
                  </a:lnTo>
                  <a:lnTo>
                    <a:pt x="0" y="102"/>
                  </a:lnTo>
                  <a:lnTo>
                    <a:pt x="0" y="8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14" y="46"/>
                  </a:lnTo>
                  <a:lnTo>
                    <a:pt x="26" y="30"/>
                  </a:lnTo>
                  <a:lnTo>
                    <a:pt x="40" y="18"/>
                  </a:lnTo>
                  <a:lnTo>
                    <a:pt x="56" y="8"/>
                  </a:lnTo>
                  <a:lnTo>
                    <a:pt x="72" y="2"/>
                  </a:lnTo>
                  <a:lnTo>
                    <a:pt x="92" y="0"/>
                  </a:lnTo>
                  <a:lnTo>
                    <a:pt x="110" y="0"/>
                  </a:lnTo>
                  <a:lnTo>
                    <a:pt x="130" y="6"/>
                  </a:lnTo>
                  <a:lnTo>
                    <a:pt x="564" y="162"/>
                  </a:lnTo>
                  <a:close/>
                </a:path>
              </a:pathLst>
            </a:custGeom>
            <a:solidFill>
              <a:srgbClr val="4C125C"/>
            </a:solidFill>
            <a:ln w="4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6"/>
            <p:cNvSpPr>
              <a:spLocks/>
            </p:cNvSpPr>
            <p:nvPr/>
          </p:nvSpPr>
          <p:spPr bwMode="auto">
            <a:xfrm>
              <a:off x="4945230" y="4397603"/>
              <a:ext cx="39220" cy="63564"/>
            </a:xfrm>
            <a:custGeom>
              <a:avLst/>
              <a:gdLst>
                <a:gd name="T0" fmla="*/ 56 w 58"/>
                <a:gd name="T1" fmla="*/ 60 h 94"/>
                <a:gd name="T2" fmla="*/ 56 w 58"/>
                <a:gd name="T3" fmla="*/ 60 h 94"/>
                <a:gd name="T4" fmla="*/ 58 w 58"/>
                <a:gd name="T5" fmla="*/ 52 h 94"/>
                <a:gd name="T6" fmla="*/ 58 w 58"/>
                <a:gd name="T7" fmla="*/ 42 h 94"/>
                <a:gd name="T8" fmla="*/ 58 w 58"/>
                <a:gd name="T9" fmla="*/ 34 h 94"/>
                <a:gd name="T10" fmla="*/ 56 w 58"/>
                <a:gd name="T11" fmla="*/ 26 h 94"/>
                <a:gd name="T12" fmla="*/ 52 w 58"/>
                <a:gd name="T13" fmla="*/ 18 h 94"/>
                <a:gd name="T14" fmla="*/ 48 w 58"/>
                <a:gd name="T15" fmla="*/ 12 h 94"/>
                <a:gd name="T16" fmla="*/ 42 w 58"/>
                <a:gd name="T17" fmla="*/ 4 h 94"/>
                <a:gd name="T18" fmla="*/ 34 w 58"/>
                <a:gd name="T19" fmla="*/ 0 h 94"/>
                <a:gd name="T20" fmla="*/ 0 w 58"/>
                <a:gd name="T21" fmla="*/ 92 h 94"/>
                <a:gd name="T22" fmla="*/ 0 w 58"/>
                <a:gd name="T23" fmla="*/ 92 h 94"/>
                <a:gd name="T24" fmla="*/ 10 w 58"/>
                <a:gd name="T25" fmla="*/ 94 h 94"/>
                <a:gd name="T26" fmla="*/ 18 w 58"/>
                <a:gd name="T27" fmla="*/ 92 h 94"/>
                <a:gd name="T28" fmla="*/ 26 w 58"/>
                <a:gd name="T29" fmla="*/ 90 h 94"/>
                <a:gd name="T30" fmla="*/ 34 w 58"/>
                <a:gd name="T31" fmla="*/ 86 h 94"/>
                <a:gd name="T32" fmla="*/ 40 w 58"/>
                <a:gd name="T33" fmla="*/ 82 h 94"/>
                <a:gd name="T34" fmla="*/ 46 w 58"/>
                <a:gd name="T35" fmla="*/ 76 h 94"/>
                <a:gd name="T36" fmla="*/ 52 w 58"/>
                <a:gd name="T37" fmla="*/ 68 h 94"/>
                <a:gd name="T38" fmla="*/ 56 w 58"/>
                <a:gd name="T39" fmla="*/ 60 h 94"/>
                <a:gd name="T40" fmla="*/ 56 w 58"/>
                <a:gd name="T41" fmla="*/ 6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94">
                  <a:moveTo>
                    <a:pt x="56" y="60"/>
                  </a:moveTo>
                  <a:lnTo>
                    <a:pt x="56" y="60"/>
                  </a:lnTo>
                  <a:lnTo>
                    <a:pt x="58" y="52"/>
                  </a:lnTo>
                  <a:lnTo>
                    <a:pt x="58" y="42"/>
                  </a:lnTo>
                  <a:lnTo>
                    <a:pt x="58" y="34"/>
                  </a:lnTo>
                  <a:lnTo>
                    <a:pt x="56" y="26"/>
                  </a:lnTo>
                  <a:lnTo>
                    <a:pt x="52" y="18"/>
                  </a:lnTo>
                  <a:lnTo>
                    <a:pt x="48" y="12"/>
                  </a:lnTo>
                  <a:lnTo>
                    <a:pt x="42" y="4"/>
                  </a:lnTo>
                  <a:lnTo>
                    <a:pt x="34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0" y="94"/>
                  </a:lnTo>
                  <a:lnTo>
                    <a:pt x="18" y="92"/>
                  </a:lnTo>
                  <a:lnTo>
                    <a:pt x="26" y="90"/>
                  </a:lnTo>
                  <a:lnTo>
                    <a:pt x="34" y="86"/>
                  </a:lnTo>
                  <a:lnTo>
                    <a:pt x="40" y="82"/>
                  </a:lnTo>
                  <a:lnTo>
                    <a:pt x="46" y="76"/>
                  </a:lnTo>
                  <a:lnTo>
                    <a:pt x="52" y="68"/>
                  </a:lnTo>
                  <a:lnTo>
                    <a:pt x="56" y="60"/>
                  </a:lnTo>
                  <a:lnTo>
                    <a:pt x="56" y="60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7"/>
            <p:cNvSpPr>
              <a:spLocks/>
            </p:cNvSpPr>
            <p:nvPr/>
          </p:nvSpPr>
          <p:spPr bwMode="auto">
            <a:xfrm>
              <a:off x="4920887" y="4393546"/>
              <a:ext cx="37868" cy="63564"/>
            </a:xfrm>
            <a:custGeom>
              <a:avLst/>
              <a:gdLst>
                <a:gd name="T0" fmla="*/ 2 w 56"/>
                <a:gd name="T1" fmla="*/ 34 h 94"/>
                <a:gd name="T2" fmla="*/ 2 w 56"/>
                <a:gd name="T3" fmla="*/ 34 h 94"/>
                <a:gd name="T4" fmla="*/ 0 w 56"/>
                <a:gd name="T5" fmla="*/ 42 h 94"/>
                <a:gd name="T6" fmla="*/ 0 w 56"/>
                <a:gd name="T7" fmla="*/ 50 h 94"/>
                <a:gd name="T8" fmla="*/ 0 w 56"/>
                <a:gd name="T9" fmla="*/ 60 h 94"/>
                <a:gd name="T10" fmla="*/ 2 w 56"/>
                <a:gd name="T11" fmla="*/ 68 h 94"/>
                <a:gd name="T12" fmla="*/ 6 w 56"/>
                <a:gd name="T13" fmla="*/ 76 h 94"/>
                <a:gd name="T14" fmla="*/ 10 w 56"/>
                <a:gd name="T15" fmla="*/ 82 h 94"/>
                <a:gd name="T16" fmla="*/ 16 w 56"/>
                <a:gd name="T17" fmla="*/ 88 h 94"/>
                <a:gd name="T18" fmla="*/ 24 w 56"/>
                <a:gd name="T19" fmla="*/ 94 h 94"/>
                <a:gd name="T20" fmla="*/ 56 w 56"/>
                <a:gd name="T21" fmla="*/ 2 h 94"/>
                <a:gd name="T22" fmla="*/ 56 w 56"/>
                <a:gd name="T23" fmla="*/ 2 h 94"/>
                <a:gd name="T24" fmla="*/ 48 w 56"/>
                <a:gd name="T25" fmla="*/ 0 h 94"/>
                <a:gd name="T26" fmla="*/ 40 w 56"/>
                <a:gd name="T27" fmla="*/ 2 h 94"/>
                <a:gd name="T28" fmla="*/ 32 w 56"/>
                <a:gd name="T29" fmla="*/ 4 h 94"/>
                <a:gd name="T30" fmla="*/ 24 w 56"/>
                <a:gd name="T31" fmla="*/ 8 h 94"/>
                <a:gd name="T32" fmla="*/ 18 w 56"/>
                <a:gd name="T33" fmla="*/ 12 h 94"/>
                <a:gd name="T34" fmla="*/ 12 w 56"/>
                <a:gd name="T35" fmla="*/ 18 h 94"/>
                <a:gd name="T36" fmla="*/ 6 w 56"/>
                <a:gd name="T37" fmla="*/ 26 h 94"/>
                <a:gd name="T38" fmla="*/ 2 w 56"/>
                <a:gd name="T39" fmla="*/ 34 h 94"/>
                <a:gd name="T40" fmla="*/ 2 w 56"/>
                <a:gd name="T41" fmla="*/ 3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94">
                  <a:moveTo>
                    <a:pt x="2" y="34"/>
                  </a:moveTo>
                  <a:lnTo>
                    <a:pt x="2" y="34"/>
                  </a:lnTo>
                  <a:lnTo>
                    <a:pt x="0" y="42"/>
                  </a:lnTo>
                  <a:lnTo>
                    <a:pt x="0" y="50"/>
                  </a:lnTo>
                  <a:lnTo>
                    <a:pt x="0" y="60"/>
                  </a:lnTo>
                  <a:lnTo>
                    <a:pt x="2" y="68"/>
                  </a:lnTo>
                  <a:lnTo>
                    <a:pt x="6" y="76"/>
                  </a:lnTo>
                  <a:lnTo>
                    <a:pt x="10" y="82"/>
                  </a:lnTo>
                  <a:lnTo>
                    <a:pt x="16" y="88"/>
                  </a:lnTo>
                  <a:lnTo>
                    <a:pt x="24" y="94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8" y="0"/>
                  </a:lnTo>
                  <a:lnTo>
                    <a:pt x="40" y="2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26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8"/>
            <p:cNvSpPr>
              <a:spLocks/>
            </p:cNvSpPr>
            <p:nvPr/>
          </p:nvSpPr>
          <p:spPr bwMode="auto">
            <a:xfrm>
              <a:off x="5068301" y="4363792"/>
              <a:ext cx="704615" cy="274543"/>
            </a:xfrm>
            <a:custGeom>
              <a:avLst/>
              <a:gdLst>
                <a:gd name="T0" fmla="*/ 226 w 1042"/>
                <a:gd name="T1" fmla="*/ 0 h 406"/>
                <a:gd name="T2" fmla="*/ 1042 w 1042"/>
                <a:gd name="T3" fmla="*/ 178 h 406"/>
                <a:gd name="T4" fmla="*/ 700 w 1042"/>
                <a:gd name="T5" fmla="*/ 406 h 406"/>
                <a:gd name="T6" fmla="*/ 0 w 1042"/>
                <a:gd name="T7" fmla="*/ 194 h 406"/>
                <a:gd name="T8" fmla="*/ 226 w 1042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2" h="406">
                  <a:moveTo>
                    <a:pt x="226" y="0"/>
                  </a:moveTo>
                  <a:lnTo>
                    <a:pt x="1042" y="178"/>
                  </a:lnTo>
                  <a:lnTo>
                    <a:pt x="700" y="406"/>
                  </a:lnTo>
                  <a:lnTo>
                    <a:pt x="0" y="194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Freeform 49"/>
            <p:cNvSpPr>
              <a:spLocks/>
            </p:cNvSpPr>
            <p:nvPr/>
          </p:nvSpPr>
          <p:spPr bwMode="auto">
            <a:xfrm>
              <a:off x="5244117" y="4045972"/>
              <a:ext cx="668099" cy="405728"/>
            </a:xfrm>
            <a:custGeom>
              <a:avLst/>
              <a:gdLst>
                <a:gd name="T0" fmla="*/ 988 w 988"/>
                <a:gd name="T1" fmla="*/ 126 h 600"/>
                <a:gd name="T2" fmla="*/ 802 w 988"/>
                <a:gd name="T3" fmla="*/ 600 h 600"/>
                <a:gd name="T4" fmla="*/ 0 w 988"/>
                <a:gd name="T5" fmla="*/ 412 h 600"/>
                <a:gd name="T6" fmla="*/ 214 w 988"/>
                <a:gd name="T7" fmla="*/ 0 h 600"/>
                <a:gd name="T8" fmla="*/ 976 w 988"/>
                <a:gd name="T9" fmla="*/ 122 h 600"/>
                <a:gd name="T10" fmla="*/ 988 w 988"/>
                <a:gd name="T11" fmla="*/ 126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8" h="600">
                  <a:moveTo>
                    <a:pt x="988" y="126"/>
                  </a:moveTo>
                  <a:lnTo>
                    <a:pt x="802" y="600"/>
                  </a:lnTo>
                  <a:lnTo>
                    <a:pt x="0" y="412"/>
                  </a:lnTo>
                  <a:lnTo>
                    <a:pt x="214" y="0"/>
                  </a:lnTo>
                  <a:lnTo>
                    <a:pt x="976" y="122"/>
                  </a:lnTo>
                  <a:lnTo>
                    <a:pt x="988" y="126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Freeform 50"/>
            <p:cNvSpPr>
              <a:spLocks/>
            </p:cNvSpPr>
            <p:nvPr/>
          </p:nvSpPr>
          <p:spPr bwMode="auto">
            <a:xfrm>
              <a:off x="5244117" y="4045972"/>
              <a:ext cx="668099" cy="405728"/>
            </a:xfrm>
            <a:custGeom>
              <a:avLst/>
              <a:gdLst>
                <a:gd name="T0" fmla="*/ 988 w 988"/>
                <a:gd name="T1" fmla="*/ 126 h 600"/>
                <a:gd name="T2" fmla="*/ 802 w 988"/>
                <a:gd name="T3" fmla="*/ 600 h 600"/>
                <a:gd name="T4" fmla="*/ 0 w 988"/>
                <a:gd name="T5" fmla="*/ 412 h 600"/>
                <a:gd name="T6" fmla="*/ 214 w 988"/>
                <a:gd name="T7" fmla="*/ 0 h 600"/>
                <a:gd name="T8" fmla="*/ 976 w 988"/>
                <a:gd name="T9" fmla="*/ 122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8" h="600">
                  <a:moveTo>
                    <a:pt x="988" y="126"/>
                  </a:moveTo>
                  <a:lnTo>
                    <a:pt x="802" y="600"/>
                  </a:lnTo>
                  <a:lnTo>
                    <a:pt x="0" y="412"/>
                  </a:lnTo>
                  <a:lnTo>
                    <a:pt x="214" y="0"/>
                  </a:lnTo>
                  <a:lnTo>
                    <a:pt x="976" y="1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Freeform 51"/>
            <p:cNvSpPr>
              <a:spLocks/>
            </p:cNvSpPr>
            <p:nvPr/>
          </p:nvSpPr>
          <p:spPr bwMode="auto">
            <a:xfrm>
              <a:off x="5292804" y="4073020"/>
              <a:ext cx="563962" cy="339459"/>
            </a:xfrm>
            <a:custGeom>
              <a:avLst/>
              <a:gdLst>
                <a:gd name="T0" fmla="*/ 708 w 834"/>
                <a:gd name="T1" fmla="*/ 464 h 502"/>
                <a:gd name="T2" fmla="*/ 708 w 834"/>
                <a:gd name="T3" fmla="*/ 464 h 502"/>
                <a:gd name="T4" fmla="*/ 706 w 834"/>
                <a:gd name="T5" fmla="*/ 474 h 502"/>
                <a:gd name="T6" fmla="*/ 700 w 834"/>
                <a:gd name="T7" fmla="*/ 482 h 502"/>
                <a:gd name="T8" fmla="*/ 694 w 834"/>
                <a:gd name="T9" fmla="*/ 488 h 502"/>
                <a:gd name="T10" fmla="*/ 686 w 834"/>
                <a:gd name="T11" fmla="*/ 494 h 502"/>
                <a:gd name="T12" fmla="*/ 678 w 834"/>
                <a:gd name="T13" fmla="*/ 500 h 502"/>
                <a:gd name="T14" fmla="*/ 670 w 834"/>
                <a:gd name="T15" fmla="*/ 502 h 502"/>
                <a:gd name="T16" fmla="*/ 660 w 834"/>
                <a:gd name="T17" fmla="*/ 502 h 502"/>
                <a:gd name="T18" fmla="*/ 650 w 834"/>
                <a:gd name="T19" fmla="*/ 502 h 502"/>
                <a:gd name="T20" fmla="*/ 38 w 834"/>
                <a:gd name="T21" fmla="*/ 374 h 502"/>
                <a:gd name="T22" fmla="*/ 38 w 834"/>
                <a:gd name="T23" fmla="*/ 374 h 502"/>
                <a:gd name="T24" fmla="*/ 30 w 834"/>
                <a:gd name="T25" fmla="*/ 370 h 502"/>
                <a:gd name="T26" fmla="*/ 20 w 834"/>
                <a:gd name="T27" fmla="*/ 366 h 502"/>
                <a:gd name="T28" fmla="*/ 14 w 834"/>
                <a:gd name="T29" fmla="*/ 360 h 502"/>
                <a:gd name="T30" fmla="*/ 8 w 834"/>
                <a:gd name="T31" fmla="*/ 352 h 502"/>
                <a:gd name="T32" fmla="*/ 4 w 834"/>
                <a:gd name="T33" fmla="*/ 344 h 502"/>
                <a:gd name="T34" fmla="*/ 2 w 834"/>
                <a:gd name="T35" fmla="*/ 334 h 502"/>
                <a:gd name="T36" fmla="*/ 0 w 834"/>
                <a:gd name="T37" fmla="*/ 324 h 502"/>
                <a:gd name="T38" fmla="*/ 2 w 834"/>
                <a:gd name="T39" fmla="*/ 314 h 502"/>
                <a:gd name="T40" fmla="*/ 152 w 834"/>
                <a:gd name="T41" fmla="*/ 38 h 502"/>
                <a:gd name="T42" fmla="*/ 152 w 834"/>
                <a:gd name="T43" fmla="*/ 38 h 502"/>
                <a:gd name="T44" fmla="*/ 154 w 834"/>
                <a:gd name="T45" fmla="*/ 28 h 502"/>
                <a:gd name="T46" fmla="*/ 160 w 834"/>
                <a:gd name="T47" fmla="*/ 20 h 502"/>
                <a:gd name="T48" fmla="*/ 166 w 834"/>
                <a:gd name="T49" fmla="*/ 12 h 502"/>
                <a:gd name="T50" fmla="*/ 172 w 834"/>
                <a:gd name="T51" fmla="*/ 6 h 502"/>
                <a:gd name="T52" fmla="*/ 182 w 834"/>
                <a:gd name="T53" fmla="*/ 2 h 502"/>
                <a:gd name="T54" fmla="*/ 190 w 834"/>
                <a:gd name="T55" fmla="*/ 0 h 502"/>
                <a:gd name="T56" fmla="*/ 200 w 834"/>
                <a:gd name="T57" fmla="*/ 0 h 502"/>
                <a:gd name="T58" fmla="*/ 210 w 834"/>
                <a:gd name="T59" fmla="*/ 0 h 502"/>
                <a:gd name="T60" fmla="*/ 796 w 834"/>
                <a:gd name="T61" fmla="*/ 104 h 502"/>
                <a:gd name="T62" fmla="*/ 796 w 834"/>
                <a:gd name="T63" fmla="*/ 104 h 502"/>
                <a:gd name="T64" fmla="*/ 806 w 834"/>
                <a:gd name="T65" fmla="*/ 106 h 502"/>
                <a:gd name="T66" fmla="*/ 814 w 834"/>
                <a:gd name="T67" fmla="*/ 112 h 502"/>
                <a:gd name="T68" fmla="*/ 822 w 834"/>
                <a:gd name="T69" fmla="*/ 118 h 502"/>
                <a:gd name="T70" fmla="*/ 828 w 834"/>
                <a:gd name="T71" fmla="*/ 126 h 502"/>
                <a:gd name="T72" fmla="*/ 832 w 834"/>
                <a:gd name="T73" fmla="*/ 134 h 502"/>
                <a:gd name="T74" fmla="*/ 834 w 834"/>
                <a:gd name="T75" fmla="*/ 144 h 502"/>
                <a:gd name="T76" fmla="*/ 834 w 834"/>
                <a:gd name="T77" fmla="*/ 152 h 502"/>
                <a:gd name="T78" fmla="*/ 834 w 834"/>
                <a:gd name="T79" fmla="*/ 162 h 502"/>
                <a:gd name="T80" fmla="*/ 708 w 834"/>
                <a:gd name="T81" fmla="*/ 464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4" h="502">
                  <a:moveTo>
                    <a:pt x="708" y="464"/>
                  </a:moveTo>
                  <a:lnTo>
                    <a:pt x="708" y="464"/>
                  </a:lnTo>
                  <a:lnTo>
                    <a:pt x="706" y="474"/>
                  </a:lnTo>
                  <a:lnTo>
                    <a:pt x="700" y="482"/>
                  </a:lnTo>
                  <a:lnTo>
                    <a:pt x="694" y="488"/>
                  </a:lnTo>
                  <a:lnTo>
                    <a:pt x="686" y="494"/>
                  </a:lnTo>
                  <a:lnTo>
                    <a:pt x="678" y="500"/>
                  </a:lnTo>
                  <a:lnTo>
                    <a:pt x="670" y="502"/>
                  </a:lnTo>
                  <a:lnTo>
                    <a:pt x="660" y="502"/>
                  </a:lnTo>
                  <a:lnTo>
                    <a:pt x="650" y="502"/>
                  </a:lnTo>
                  <a:lnTo>
                    <a:pt x="38" y="374"/>
                  </a:lnTo>
                  <a:lnTo>
                    <a:pt x="38" y="374"/>
                  </a:lnTo>
                  <a:lnTo>
                    <a:pt x="30" y="370"/>
                  </a:lnTo>
                  <a:lnTo>
                    <a:pt x="20" y="366"/>
                  </a:lnTo>
                  <a:lnTo>
                    <a:pt x="14" y="360"/>
                  </a:lnTo>
                  <a:lnTo>
                    <a:pt x="8" y="352"/>
                  </a:lnTo>
                  <a:lnTo>
                    <a:pt x="4" y="344"/>
                  </a:lnTo>
                  <a:lnTo>
                    <a:pt x="2" y="334"/>
                  </a:lnTo>
                  <a:lnTo>
                    <a:pt x="0" y="324"/>
                  </a:lnTo>
                  <a:lnTo>
                    <a:pt x="2" y="314"/>
                  </a:lnTo>
                  <a:lnTo>
                    <a:pt x="152" y="38"/>
                  </a:lnTo>
                  <a:lnTo>
                    <a:pt x="152" y="38"/>
                  </a:lnTo>
                  <a:lnTo>
                    <a:pt x="154" y="28"/>
                  </a:lnTo>
                  <a:lnTo>
                    <a:pt x="160" y="20"/>
                  </a:lnTo>
                  <a:lnTo>
                    <a:pt x="166" y="12"/>
                  </a:lnTo>
                  <a:lnTo>
                    <a:pt x="172" y="6"/>
                  </a:lnTo>
                  <a:lnTo>
                    <a:pt x="182" y="2"/>
                  </a:lnTo>
                  <a:lnTo>
                    <a:pt x="190" y="0"/>
                  </a:lnTo>
                  <a:lnTo>
                    <a:pt x="200" y="0"/>
                  </a:lnTo>
                  <a:lnTo>
                    <a:pt x="210" y="0"/>
                  </a:lnTo>
                  <a:lnTo>
                    <a:pt x="796" y="104"/>
                  </a:lnTo>
                  <a:lnTo>
                    <a:pt x="796" y="104"/>
                  </a:lnTo>
                  <a:lnTo>
                    <a:pt x="806" y="106"/>
                  </a:lnTo>
                  <a:lnTo>
                    <a:pt x="814" y="112"/>
                  </a:lnTo>
                  <a:lnTo>
                    <a:pt x="822" y="118"/>
                  </a:lnTo>
                  <a:lnTo>
                    <a:pt x="828" y="126"/>
                  </a:lnTo>
                  <a:lnTo>
                    <a:pt x="832" y="134"/>
                  </a:lnTo>
                  <a:lnTo>
                    <a:pt x="834" y="144"/>
                  </a:lnTo>
                  <a:lnTo>
                    <a:pt x="834" y="152"/>
                  </a:lnTo>
                  <a:lnTo>
                    <a:pt x="834" y="162"/>
                  </a:lnTo>
                  <a:lnTo>
                    <a:pt x="708" y="4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Freeform 52"/>
            <p:cNvSpPr>
              <a:spLocks/>
            </p:cNvSpPr>
            <p:nvPr/>
          </p:nvSpPr>
          <p:spPr bwMode="auto">
            <a:xfrm>
              <a:off x="4738309" y="3756552"/>
              <a:ext cx="285362" cy="285362"/>
            </a:xfrm>
            <a:custGeom>
              <a:avLst/>
              <a:gdLst>
                <a:gd name="T0" fmla="*/ 422 w 422"/>
                <a:gd name="T1" fmla="*/ 212 h 422"/>
                <a:gd name="T2" fmla="*/ 418 w 422"/>
                <a:gd name="T3" fmla="*/ 254 h 422"/>
                <a:gd name="T4" fmla="*/ 406 w 422"/>
                <a:gd name="T5" fmla="*/ 294 h 422"/>
                <a:gd name="T6" fmla="*/ 386 w 422"/>
                <a:gd name="T7" fmla="*/ 330 h 422"/>
                <a:gd name="T8" fmla="*/ 360 w 422"/>
                <a:gd name="T9" fmla="*/ 360 h 422"/>
                <a:gd name="T10" fmla="*/ 328 w 422"/>
                <a:gd name="T11" fmla="*/ 386 h 422"/>
                <a:gd name="T12" fmla="*/ 294 w 422"/>
                <a:gd name="T13" fmla="*/ 406 h 422"/>
                <a:gd name="T14" fmla="*/ 254 w 422"/>
                <a:gd name="T15" fmla="*/ 418 h 422"/>
                <a:gd name="T16" fmla="*/ 212 w 422"/>
                <a:gd name="T17" fmla="*/ 422 h 422"/>
                <a:gd name="T18" fmla="*/ 190 w 422"/>
                <a:gd name="T19" fmla="*/ 422 h 422"/>
                <a:gd name="T20" fmla="*/ 148 w 422"/>
                <a:gd name="T21" fmla="*/ 414 h 422"/>
                <a:gd name="T22" fmla="*/ 110 w 422"/>
                <a:gd name="T23" fmla="*/ 398 h 422"/>
                <a:gd name="T24" fmla="*/ 76 w 422"/>
                <a:gd name="T25" fmla="*/ 374 h 422"/>
                <a:gd name="T26" fmla="*/ 48 w 422"/>
                <a:gd name="T27" fmla="*/ 346 h 422"/>
                <a:gd name="T28" fmla="*/ 26 w 422"/>
                <a:gd name="T29" fmla="*/ 312 h 422"/>
                <a:gd name="T30" fmla="*/ 10 w 422"/>
                <a:gd name="T31" fmla="*/ 274 h 422"/>
                <a:gd name="T32" fmla="*/ 2 w 422"/>
                <a:gd name="T33" fmla="*/ 234 h 422"/>
                <a:gd name="T34" fmla="*/ 0 w 422"/>
                <a:gd name="T35" fmla="*/ 212 h 422"/>
                <a:gd name="T36" fmla="*/ 4 w 422"/>
                <a:gd name="T37" fmla="*/ 170 h 422"/>
                <a:gd name="T38" fmla="*/ 16 w 422"/>
                <a:gd name="T39" fmla="*/ 130 h 422"/>
                <a:gd name="T40" fmla="*/ 36 w 422"/>
                <a:gd name="T41" fmla="*/ 94 h 422"/>
                <a:gd name="T42" fmla="*/ 62 w 422"/>
                <a:gd name="T43" fmla="*/ 62 h 422"/>
                <a:gd name="T44" fmla="*/ 94 w 422"/>
                <a:gd name="T45" fmla="*/ 36 h 422"/>
                <a:gd name="T46" fmla="*/ 128 w 422"/>
                <a:gd name="T47" fmla="*/ 18 h 422"/>
                <a:gd name="T48" fmla="*/ 168 w 422"/>
                <a:gd name="T49" fmla="*/ 4 h 422"/>
                <a:gd name="T50" fmla="*/ 212 w 422"/>
                <a:gd name="T51" fmla="*/ 0 h 422"/>
                <a:gd name="T52" fmla="*/ 232 w 422"/>
                <a:gd name="T53" fmla="*/ 2 h 422"/>
                <a:gd name="T54" fmla="*/ 274 w 422"/>
                <a:gd name="T55" fmla="*/ 10 h 422"/>
                <a:gd name="T56" fmla="*/ 312 w 422"/>
                <a:gd name="T57" fmla="*/ 26 h 422"/>
                <a:gd name="T58" fmla="*/ 346 w 422"/>
                <a:gd name="T59" fmla="*/ 48 h 422"/>
                <a:gd name="T60" fmla="*/ 374 w 422"/>
                <a:gd name="T61" fmla="*/ 78 h 422"/>
                <a:gd name="T62" fmla="*/ 396 w 422"/>
                <a:gd name="T63" fmla="*/ 110 h 422"/>
                <a:gd name="T64" fmla="*/ 412 w 422"/>
                <a:gd name="T65" fmla="*/ 148 h 422"/>
                <a:gd name="T66" fmla="*/ 420 w 422"/>
                <a:gd name="T67" fmla="*/ 190 h 422"/>
                <a:gd name="T68" fmla="*/ 422 w 422"/>
                <a:gd name="T69" fmla="*/ 21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2" h="422">
                  <a:moveTo>
                    <a:pt x="422" y="212"/>
                  </a:moveTo>
                  <a:lnTo>
                    <a:pt x="422" y="212"/>
                  </a:lnTo>
                  <a:lnTo>
                    <a:pt x="420" y="234"/>
                  </a:lnTo>
                  <a:lnTo>
                    <a:pt x="418" y="254"/>
                  </a:lnTo>
                  <a:lnTo>
                    <a:pt x="412" y="274"/>
                  </a:lnTo>
                  <a:lnTo>
                    <a:pt x="406" y="294"/>
                  </a:lnTo>
                  <a:lnTo>
                    <a:pt x="396" y="312"/>
                  </a:lnTo>
                  <a:lnTo>
                    <a:pt x="386" y="330"/>
                  </a:lnTo>
                  <a:lnTo>
                    <a:pt x="374" y="346"/>
                  </a:lnTo>
                  <a:lnTo>
                    <a:pt x="360" y="360"/>
                  </a:lnTo>
                  <a:lnTo>
                    <a:pt x="346" y="374"/>
                  </a:lnTo>
                  <a:lnTo>
                    <a:pt x="328" y="386"/>
                  </a:lnTo>
                  <a:lnTo>
                    <a:pt x="312" y="398"/>
                  </a:lnTo>
                  <a:lnTo>
                    <a:pt x="294" y="406"/>
                  </a:lnTo>
                  <a:lnTo>
                    <a:pt x="274" y="414"/>
                  </a:lnTo>
                  <a:lnTo>
                    <a:pt x="254" y="418"/>
                  </a:lnTo>
                  <a:lnTo>
                    <a:pt x="232" y="422"/>
                  </a:lnTo>
                  <a:lnTo>
                    <a:pt x="212" y="422"/>
                  </a:lnTo>
                  <a:lnTo>
                    <a:pt x="212" y="422"/>
                  </a:lnTo>
                  <a:lnTo>
                    <a:pt x="190" y="422"/>
                  </a:lnTo>
                  <a:lnTo>
                    <a:pt x="168" y="418"/>
                  </a:lnTo>
                  <a:lnTo>
                    <a:pt x="148" y="414"/>
                  </a:lnTo>
                  <a:lnTo>
                    <a:pt x="128" y="406"/>
                  </a:lnTo>
                  <a:lnTo>
                    <a:pt x="110" y="398"/>
                  </a:lnTo>
                  <a:lnTo>
                    <a:pt x="94" y="386"/>
                  </a:lnTo>
                  <a:lnTo>
                    <a:pt x="76" y="374"/>
                  </a:lnTo>
                  <a:lnTo>
                    <a:pt x="62" y="360"/>
                  </a:lnTo>
                  <a:lnTo>
                    <a:pt x="48" y="346"/>
                  </a:lnTo>
                  <a:lnTo>
                    <a:pt x="36" y="330"/>
                  </a:lnTo>
                  <a:lnTo>
                    <a:pt x="26" y="312"/>
                  </a:lnTo>
                  <a:lnTo>
                    <a:pt x="16" y="294"/>
                  </a:lnTo>
                  <a:lnTo>
                    <a:pt x="10" y="274"/>
                  </a:lnTo>
                  <a:lnTo>
                    <a:pt x="4" y="254"/>
                  </a:lnTo>
                  <a:lnTo>
                    <a:pt x="2" y="234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2" y="190"/>
                  </a:lnTo>
                  <a:lnTo>
                    <a:pt x="4" y="170"/>
                  </a:lnTo>
                  <a:lnTo>
                    <a:pt x="10" y="148"/>
                  </a:lnTo>
                  <a:lnTo>
                    <a:pt x="16" y="130"/>
                  </a:lnTo>
                  <a:lnTo>
                    <a:pt x="26" y="110"/>
                  </a:lnTo>
                  <a:lnTo>
                    <a:pt x="36" y="94"/>
                  </a:lnTo>
                  <a:lnTo>
                    <a:pt x="48" y="78"/>
                  </a:lnTo>
                  <a:lnTo>
                    <a:pt x="62" y="62"/>
                  </a:lnTo>
                  <a:lnTo>
                    <a:pt x="76" y="48"/>
                  </a:lnTo>
                  <a:lnTo>
                    <a:pt x="94" y="36"/>
                  </a:lnTo>
                  <a:lnTo>
                    <a:pt x="110" y="26"/>
                  </a:lnTo>
                  <a:lnTo>
                    <a:pt x="128" y="18"/>
                  </a:lnTo>
                  <a:lnTo>
                    <a:pt x="148" y="10"/>
                  </a:lnTo>
                  <a:lnTo>
                    <a:pt x="168" y="4"/>
                  </a:lnTo>
                  <a:lnTo>
                    <a:pt x="190" y="2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32" y="2"/>
                  </a:lnTo>
                  <a:lnTo>
                    <a:pt x="254" y="4"/>
                  </a:lnTo>
                  <a:lnTo>
                    <a:pt x="274" y="10"/>
                  </a:lnTo>
                  <a:lnTo>
                    <a:pt x="294" y="18"/>
                  </a:lnTo>
                  <a:lnTo>
                    <a:pt x="312" y="26"/>
                  </a:lnTo>
                  <a:lnTo>
                    <a:pt x="328" y="36"/>
                  </a:lnTo>
                  <a:lnTo>
                    <a:pt x="346" y="48"/>
                  </a:lnTo>
                  <a:lnTo>
                    <a:pt x="360" y="62"/>
                  </a:lnTo>
                  <a:lnTo>
                    <a:pt x="374" y="78"/>
                  </a:lnTo>
                  <a:lnTo>
                    <a:pt x="386" y="94"/>
                  </a:lnTo>
                  <a:lnTo>
                    <a:pt x="396" y="110"/>
                  </a:lnTo>
                  <a:lnTo>
                    <a:pt x="406" y="130"/>
                  </a:lnTo>
                  <a:lnTo>
                    <a:pt x="412" y="148"/>
                  </a:lnTo>
                  <a:lnTo>
                    <a:pt x="418" y="170"/>
                  </a:lnTo>
                  <a:lnTo>
                    <a:pt x="420" y="190"/>
                  </a:lnTo>
                  <a:lnTo>
                    <a:pt x="422" y="212"/>
                  </a:lnTo>
                  <a:lnTo>
                    <a:pt x="422" y="212"/>
                  </a:lnTo>
                  <a:close/>
                </a:path>
              </a:pathLst>
            </a:custGeom>
            <a:solidFill>
              <a:srgbClr val="721B89"/>
            </a:solidFill>
            <a:ln w="4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53"/>
            <p:cNvSpPr>
              <a:spLocks/>
            </p:cNvSpPr>
            <p:nvPr/>
          </p:nvSpPr>
          <p:spPr bwMode="auto">
            <a:xfrm>
              <a:off x="4454299" y="4035152"/>
              <a:ext cx="508513" cy="765474"/>
            </a:xfrm>
            <a:custGeom>
              <a:avLst/>
              <a:gdLst>
                <a:gd name="T0" fmla="*/ 594 w 752"/>
                <a:gd name="T1" fmla="*/ 990 h 1132"/>
                <a:gd name="T2" fmla="*/ 580 w 752"/>
                <a:gd name="T3" fmla="*/ 1028 h 1132"/>
                <a:gd name="T4" fmla="*/ 558 w 752"/>
                <a:gd name="T5" fmla="*/ 1060 h 1132"/>
                <a:gd name="T6" fmla="*/ 532 w 752"/>
                <a:gd name="T7" fmla="*/ 1086 h 1132"/>
                <a:gd name="T8" fmla="*/ 502 w 752"/>
                <a:gd name="T9" fmla="*/ 1108 h 1132"/>
                <a:gd name="T10" fmla="*/ 466 w 752"/>
                <a:gd name="T11" fmla="*/ 1122 h 1132"/>
                <a:gd name="T12" fmla="*/ 430 w 752"/>
                <a:gd name="T13" fmla="*/ 1130 h 1132"/>
                <a:gd name="T14" fmla="*/ 392 w 752"/>
                <a:gd name="T15" fmla="*/ 1132 h 1132"/>
                <a:gd name="T16" fmla="*/ 352 w 752"/>
                <a:gd name="T17" fmla="*/ 1126 h 1132"/>
                <a:gd name="T18" fmla="*/ 142 w 752"/>
                <a:gd name="T19" fmla="*/ 1066 h 1132"/>
                <a:gd name="T20" fmla="*/ 106 w 752"/>
                <a:gd name="T21" fmla="*/ 1050 h 1132"/>
                <a:gd name="T22" fmla="*/ 74 w 752"/>
                <a:gd name="T23" fmla="*/ 1030 h 1132"/>
                <a:gd name="T24" fmla="*/ 46 w 752"/>
                <a:gd name="T25" fmla="*/ 1004 h 1132"/>
                <a:gd name="T26" fmla="*/ 26 w 752"/>
                <a:gd name="T27" fmla="*/ 972 h 1132"/>
                <a:gd name="T28" fmla="*/ 10 w 752"/>
                <a:gd name="T29" fmla="*/ 938 h 1132"/>
                <a:gd name="T30" fmla="*/ 2 w 752"/>
                <a:gd name="T31" fmla="*/ 902 h 1132"/>
                <a:gd name="T32" fmla="*/ 2 w 752"/>
                <a:gd name="T33" fmla="*/ 864 h 1132"/>
                <a:gd name="T34" fmla="*/ 8 w 752"/>
                <a:gd name="T35" fmla="*/ 824 h 1132"/>
                <a:gd name="T36" fmla="*/ 252 w 752"/>
                <a:gd name="T37" fmla="*/ 142 h 1132"/>
                <a:gd name="T38" fmla="*/ 268 w 752"/>
                <a:gd name="T39" fmla="*/ 104 h 1132"/>
                <a:gd name="T40" fmla="*/ 288 w 752"/>
                <a:gd name="T41" fmla="*/ 72 h 1132"/>
                <a:gd name="T42" fmla="*/ 314 w 752"/>
                <a:gd name="T43" fmla="*/ 46 h 1132"/>
                <a:gd name="T44" fmla="*/ 346 w 752"/>
                <a:gd name="T45" fmla="*/ 24 h 1132"/>
                <a:gd name="T46" fmla="*/ 380 w 752"/>
                <a:gd name="T47" fmla="*/ 10 h 1132"/>
                <a:gd name="T48" fmla="*/ 416 w 752"/>
                <a:gd name="T49" fmla="*/ 2 h 1132"/>
                <a:gd name="T50" fmla="*/ 454 w 752"/>
                <a:gd name="T51" fmla="*/ 0 h 1132"/>
                <a:gd name="T52" fmla="*/ 494 w 752"/>
                <a:gd name="T53" fmla="*/ 6 h 1132"/>
                <a:gd name="T54" fmla="*/ 610 w 752"/>
                <a:gd name="T55" fmla="*/ 40 h 1132"/>
                <a:gd name="T56" fmla="*/ 648 w 752"/>
                <a:gd name="T57" fmla="*/ 54 h 1132"/>
                <a:gd name="T58" fmla="*/ 680 w 752"/>
                <a:gd name="T59" fmla="*/ 76 h 1132"/>
                <a:gd name="T60" fmla="*/ 706 w 752"/>
                <a:gd name="T61" fmla="*/ 102 h 1132"/>
                <a:gd name="T62" fmla="*/ 728 w 752"/>
                <a:gd name="T63" fmla="*/ 132 h 1132"/>
                <a:gd name="T64" fmla="*/ 742 w 752"/>
                <a:gd name="T65" fmla="*/ 166 h 1132"/>
                <a:gd name="T66" fmla="*/ 750 w 752"/>
                <a:gd name="T67" fmla="*/ 204 h 1132"/>
                <a:gd name="T68" fmla="*/ 752 w 752"/>
                <a:gd name="T69" fmla="*/ 242 h 1132"/>
                <a:gd name="T70" fmla="*/ 744 w 752"/>
                <a:gd name="T71" fmla="*/ 28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52" h="1132">
                  <a:moveTo>
                    <a:pt x="594" y="990"/>
                  </a:moveTo>
                  <a:lnTo>
                    <a:pt x="594" y="990"/>
                  </a:lnTo>
                  <a:lnTo>
                    <a:pt x="588" y="1010"/>
                  </a:lnTo>
                  <a:lnTo>
                    <a:pt x="580" y="1028"/>
                  </a:lnTo>
                  <a:lnTo>
                    <a:pt x="570" y="1044"/>
                  </a:lnTo>
                  <a:lnTo>
                    <a:pt x="558" y="1060"/>
                  </a:lnTo>
                  <a:lnTo>
                    <a:pt x="546" y="1074"/>
                  </a:lnTo>
                  <a:lnTo>
                    <a:pt x="532" y="1086"/>
                  </a:lnTo>
                  <a:lnTo>
                    <a:pt x="516" y="1098"/>
                  </a:lnTo>
                  <a:lnTo>
                    <a:pt x="502" y="1108"/>
                  </a:lnTo>
                  <a:lnTo>
                    <a:pt x="484" y="1116"/>
                  </a:lnTo>
                  <a:lnTo>
                    <a:pt x="466" y="1122"/>
                  </a:lnTo>
                  <a:lnTo>
                    <a:pt x="448" y="1128"/>
                  </a:lnTo>
                  <a:lnTo>
                    <a:pt x="430" y="1130"/>
                  </a:lnTo>
                  <a:lnTo>
                    <a:pt x="412" y="1132"/>
                  </a:lnTo>
                  <a:lnTo>
                    <a:pt x="392" y="1132"/>
                  </a:lnTo>
                  <a:lnTo>
                    <a:pt x="372" y="1130"/>
                  </a:lnTo>
                  <a:lnTo>
                    <a:pt x="352" y="1126"/>
                  </a:lnTo>
                  <a:lnTo>
                    <a:pt x="142" y="1066"/>
                  </a:lnTo>
                  <a:lnTo>
                    <a:pt x="142" y="1066"/>
                  </a:lnTo>
                  <a:lnTo>
                    <a:pt x="124" y="1058"/>
                  </a:lnTo>
                  <a:lnTo>
                    <a:pt x="106" y="1050"/>
                  </a:lnTo>
                  <a:lnTo>
                    <a:pt x="88" y="1040"/>
                  </a:lnTo>
                  <a:lnTo>
                    <a:pt x="74" y="1030"/>
                  </a:lnTo>
                  <a:lnTo>
                    <a:pt x="60" y="1018"/>
                  </a:lnTo>
                  <a:lnTo>
                    <a:pt x="46" y="1004"/>
                  </a:lnTo>
                  <a:lnTo>
                    <a:pt x="36" y="988"/>
                  </a:lnTo>
                  <a:lnTo>
                    <a:pt x="26" y="972"/>
                  </a:lnTo>
                  <a:lnTo>
                    <a:pt x="16" y="956"/>
                  </a:lnTo>
                  <a:lnTo>
                    <a:pt x="10" y="938"/>
                  </a:lnTo>
                  <a:lnTo>
                    <a:pt x="6" y="920"/>
                  </a:lnTo>
                  <a:lnTo>
                    <a:pt x="2" y="902"/>
                  </a:lnTo>
                  <a:lnTo>
                    <a:pt x="0" y="882"/>
                  </a:lnTo>
                  <a:lnTo>
                    <a:pt x="2" y="864"/>
                  </a:lnTo>
                  <a:lnTo>
                    <a:pt x="4" y="844"/>
                  </a:lnTo>
                  <a:lnTo>
                    <a:pt x="8" y="824"/>
                  </a:lnTo>
                  <a:lnTo>
                    <a:pt x="252" y="142"/>
                  </a:lnTo>
                  <a:lnTo>
                    <a:pt x="252" y="142"/>
                  </a:lnTo>
                  <a:lnTo>
                    <a:pt x="260" y="122"/>
                  </a:lnTo>
                  <a:lnTo>
                    <a:pt x="268" y="104"/>
                  </a:lnTo>
                  <a:lnTo>
                    <a:pt x="278" y="88"/>
                  </a:lnTo>
                  <a:lnTo>
                    <a:pt x="288" y="72"/>
                  </a:lnTo>
                  <a:lnTo>
                    <a:pt x="300" y="58"/>
                  </a:lnTo>
                  <a:lnTo>
                    <a:pt x="314" y="46"/>
                  </a:lnTo>
                  <a:lnTo>
                    <a:pt x="330" y="34"/>
                  </a:lnTo>
                  <a:lnTo>
                    <a:pt x="346" y="24"/>
                  </a:lnTo>
                  <a:lnTo>
                    <a:pt x="362" y="16"/>
                  </a:lnTo>
                  <a:lnTo>
                    <a:pt x="380" y="10"/>
                  </a:lnTo>
                  <a:lnTo>
                    <a:pt x="398" y="4"/>
                  </a:lnTo>
                  <a:lnTo>
                    <a:pt x="416" y="2"/>
                  </a:lnTo>
                  <a:lnTo>
                    <a:pt x="436" y="0"/>
                  </a:lnTo>
                  <a:lnTo>
                    <a:pt x="454" y="0"/>
                  </a:lnTo>
                  <a:lnTo>
                    <a:pt x="474" y="2"/>
                  </a:lnTo>
                  <a:lnTo>
                    <a:pt x="494" y="6"/>
                  </a:lnTo>
                  <a:lnTo>
                    <a:pt x="610" y="40"/>
                  </a:lnTo>
                  <a:lnTo>
                    <a:pt x="610" y="40"/>
                  </a:lnTo>
                  <a:lnTo>
                    <a:pt x="630" y="46"/>
                  </a:lnTo>
                  <a:lnTo>
                    <a:pt x="648" y="54"/>
                  </a:lnTo>
                  <a:lnTo>
                    <a:pt x="664" y="64"/>
                  </a:lnTo>
                  <a:lnTo>
                    <a:pt x="680" y="76"/>
                  </a:lnTo>
                  <a:lnTo>
                    <a:pt x="694" y="88"/>
                  </a:lnTo>
                  <a:lnTo>
                    <a:pt x="706" y="102"/>
                  </a:lnTo>
                  <a:lnTo>
                    <a:pt x="718" y="116"/>
                  </a:lnTo>
                  <a:lnTo>
                    <a:pt x="728" y="132"/>
                  </a:lnTo>
                  <a:lnTo>
                    <a:pt x="736" y="150"/>
                  </a:lnTo>
                  <a:lnTo>
                    <a:pt x="742" y="166"/>
                  </a:lnTo>
                  <a:lnTo>
                    <a:pt x="748" y="186"/>
                  </a:lnTo>
                  <a:lnTo>
                    <a:pt x="750" y="204"/>
                  </a:lnTo>
                  <a:lnTo>
                    <a:pt x="752" y="222"/>
                  </a:lnTo>
                  <a:lnTo>
                    <a:pt x="752" y="242"/>
                  </a:lnTo>
                  <a:lnTo>
                    <a:pt x="750" y="262"/>
                  </a:lnTo>
                  <a:lnTo>
                    <a:pt x="744" y="280"/>
                  </a:lnTo>
                  <a:lnTo>
                    <a:pt x="594" y="990"/>
                  </a:lnTo>
                  <a:close/>
                </a:path>
              </a:pathLst>
            </a:custGeom>
            <a:solidFill>
              <a:srgbClr val="721B89"/>
            </a:solidFill>
            <a:ln w="4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54"/>
            <p:cNvSpPr>
              <a:spLocks/>
            </p:cNvSpPr>
            <p:nvPr/>
          </p:nvSpPr>
          <p:spPr bwMode="auto">
            <a:xfrm>
              <a:off x="4638229" y="4613991"/>
              <a:ext cx="440892" cy="179873"/>
            </a:xfrm>
            <a:custGeom>
              <a:avLst/>
              <a:gdLst>
                <a:gd name="T0" fmla="*/ 540 w 652"/>
                <a:gd name="T1" fmla="*/ 0 h 266"/>
                <a:gd name="T2" fmla="*/ 540 w 652"/>
                <a:gd name="T3" fmla="*/ 0 h 266"/>
                <a:gd name="T4" fmla="*/ 560 w 652"/>
                <a:gd name="T5" fmla="*/ 0 h 266"/>
                <a:gd name="T6" fmla="*/ 578 w 652"/>
                <a:gd name="T7" fmla="*/ 2 h 266"/>
                <a:gd name="T8" fmla="*/ 596 w 652"/>
                <a:gd name="T9" fmla="*/ 8 h 266"/>
                <a:gd name="T10" fmla="*/ 612 w 652"/>
                <a:gd name="T11" fmla="*/ 18 h 266"/>
                <a:gd name="T12" fmla="*/ 626 w 652"/>
                <a:gd name="T13" fmla="*/ 30 h 266"/>
                <a:gd name="T14" fmla="*/ 638 w 652"/>
                <a:gd name="T15" fmla="*/ 46 h 266"/>
                <a:gd name="T16" fmla="*/ 646 w 652"/>
                <a:gd name="T17" fmla="*/ 62 h 266"/>
                <a:gd name="T18" fmla="*/ 652 w 652"/>
                <a:gd name="T19" fmla="*/ 82 h 266"/>
                <a:gd name="T20" fmla="*/ 652 w 652"/>
                <a:gd name="T21" fmla="*/ 82 h 266"/>
                <a:gd name="T22" fmla="*/ 652 w 652"/>
                <a:gd name="T23" fmla="*/ 82 h 266"/>
                <a:gd name="T24" fmla="*/ 652 w 652"/>
                <a:gd name="T25" fmla="*/ 102 h 266"/>
                <a:gd name="T26" fmla="*/ 650 w 652"/>
                <a:gd name="T27" fmla="*/ 120 h 266"/>
                <a:gd name="T28" fmla="*/ 644 w 652"/>
                <a:gd name="T29" fmla="*/ 138 h 266"/>
                <a:gd name="T30" fmla="*/ 634 w 652"/>
                <a:gd name="T31" fmla="*/ 154 h 266"/>
                <a:gd name="T32" fmla="*/ 622 w 652"/>
                <a:gd name="T33" fmla="*/ 168 h 266"/>
                <a:gd name="T34" fmla="*/ 606 w 652"/>
                <a:gd name="T35" fmla="*/ 180 h 266"/>
                <a:gd name="T36" fmla="*/ 590 w 652"/>
                <a:gd name="T37" fmla="*/ 188 h 266"/>
                <a:gd name="T38" fmla="*/ 570 w 652"/>
                <a:gd name="T39" fmla="*/ 192 h 266"/>
                <a:gd name="T40" fmla="*/ 114 w 652"/>
                <a:gd name="T41" fmla="*/ 264 h 266"/>
                <a:gd name="T42" fmla="*/ 114 w 652"/>
                <a:gd name="T43" fmla="*/ 264 h 266"/>
                <a:gd name="T44" fmla="*/ 94 w 652"/>
                <a:gd name="T45" fmla="*/ 266 h 266"/>
                <a:gd name="T46" fmla="*/ 74 w 652"/>
                <a:gd name="T47" fmla="*/ 262 h 266"/>
                <a:gd name="T48" fmla="*/ 56 w 652"/>
                <a:gd name="T49" fmla="*/ 256 h 266"/>
                <a:gd name="T50" fmla="*/ 40 w 652"/>
                <a:gd name="T51" fmla="*/ 248 h 266"/>
                <a:gd name="T52" fmla="*/ 26 w 652"/>
                <a:gd name="T53" fmla="*/ 234 h 266"/>
                <a:gd name="T54" fmla="*/ 16 w 652"/>
                <a:gd name="T55" fmla="*/ 220 h 266"/>
                <a:gd name="T56" fmla="*/ 6 w 652"/>
                <a:gd name="T57" fmla="*/ 202 h 266"/>
                <a:gd name="T58" fmla="*/ 2 w 652"/>
                <a:gd name="T59" fmla="*/ 184 h 266"/>
                <a:gd name="T60" fmla="*/ 2 w 652"/>
                <a:gd name="T61" fmla="*/ 184 h 266"/>
                <a:gd name="T62" fmla="*/ 2 w 652"/>
                <a:gd name="T63" fmla="*/ 184 h 266"/>
                <a:gd name="T64" fmla="*/ 0 w 652"/>
                <a:gd name="T65" fmla="*/ 164 h 266"/>
                <a:gd name="T66" fmla="*/ 4 w 652"/>
                <a:gd name="T67" fmla="*/ 144 h 266"/>
                <a:gd name="T68" fmla="*/ 10 w 652"/>
                <a:gd name="T69" fmla="*/ 128 h 266"/>
                <a:gd name="T70" fmla="*/ 20 w 652"/>
                <a:gd name="T71" fmla="*/ 112 h 266"/>
                <a:gd name="T72" fmla="*/ 32 w 652"/>
                <a:gd name="T73" fmla="*/ 98 h 266"/>
                <a:gd name="T74" fmla="*/ 46 w 652"/>
                <a:gd name="T75" fmla="*/ 86 h 266"/>
                <a:gd name="T76" fmla="*/ 64 w 652"/>
                <a:gd name="T77" fmla="*/ 78 h 266"/>
                <a:gd name="T78" fmla="*/ 82 w 652"/>
                <a:gd name="T79" fmla="*/ 72 h 266"/>
                <a:gd name="T80" fmla="*/ 540 w 652"/>
                <a:gd name="T8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2" h="266">
                  <a:moveTo>
                    <a:pt x="540" y="0"/>
                  </a:moveTo>
                  <a:lnTo>
                    <a:pt x="540" y="0"/>
                  </a:lnTo>
                  <a:lnTo>
                    <a:pt x="560" y="0"/>
                  </a:lnTo>
                  <a:lnTo>
                    <a:pt x="578" y="2"/>
                  </a:lnTo>
                  <a:lnTo>
                    <a:pt x="596" y="8"/>
                  </a:lnTo>
                  <a:lnTo>
                    <a:pt x="612" y="18"/>
                  </a:lnTo>
                  <a:lnTo>
                    <a:pt x="626" y="30"/>
                  </a:lnTo>
                  <a:lnTo>
                    <a:pt x="638" y="46"/>
                  </a:lnTo>
                  <a:lnTo>
                    <a:pt x="646" y="62"/>
                  </a:lnTo>
                  <a:lnTo>
                    <a:pt x="652" y="82"/>
                  </a:lnTo>
                  <a:lnTo>
                    <a:pt x="652" y="82"/>
                  </a:lnTo>
                  <a:lnTo>
                    <a:pt x="652" y="82"/>
                  </a:lnTo>
                  <a:lnTo>
                    <a:pt x="652" y="102"/>
                  </a:lnTo>
                  <a:lnTo>
                    <a:pt x="650" y="120"/>
                  </a:lnTo>
                  <a:lnTo>
                    <a:pt x="644" y="138"/>
                  </a:lnTo>
                  <a:lnTo>
                    <a:pt x="634" y="154"/>
                  </a:lnTo>
                  <a:lnTo>
                    <a:pt x="622" y="168"/>
                  </a:lnTo>
                  <a:lnTo>
                    <a:pt x="606" y="180"/>
                  </a:lnTo>
                  <a:lnTo>
                    <a:pt x="590" y="188"/>
                  </a:lnTo>
                  <a:lnTo>
                    <a:pt x="570" y="192"/>
                  </a:lnTo>
                  <a:lnTo>
                    <a:pt x="114" y="264"/>
                  </a:lnTo>
                  <a:lnTo>
                    <a:pt x="114" y="264"/>
                  </a:lnTo>
                  <a:lnTo>
                    <a:pt x="94" y="266"/>
                  </a:lnTo>
                  <a:lnTo>
                    <a:pt x="74" y="262"/>
                  </a:lnTo>
                  <a:lnTo>
                    <a:pt x="56" y="256"/>
                  </a:lnTo>
                  <a:lnTo>
                    <a:pt x="40" y="248"/>
                  </a:lnTo>
                  <a:lnTo>
                    <a:pt x="26" y="234"/>
                  </a:lnTo>
                  <a:lnTo>
                    <a:pt x="16" y="220"/>
                  </a:lnTo>
                  <a:lnTo>
                    <a:pt x="6" y="202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0" y="164"/>
                  </a:lnTo>
                  <a:lnTo>
                    <a:pt x="4" y="144"/>
                  </a:lnTo>
                  <a:lnTo>
                    <a:pt x="10" y="128"/>
                  </a:lnTo>
                  <a:lnTo>
                    <a:pt x="20" y="112"/>
                  </a:lnTo>
                  <a:lnTo>
                    <a:pt x="32" y="98"/>
                  </a:lnTo>
                  <a:lnTo>
                    <a:pt x="46" y="86"/>
                  </a:lnTo>
                  <a:lnTo>
                    <a:pt x="64" y="78"/>
                  </a:lnTo>
                  <a:lnTo>
                    <a:pt x="82" y="7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721B89"/>
            </a:solidFill>
            <a:ln w="4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55"/>
            <p:cNvSpPr>
              <a:spLocks/>
            </p:cNvSpPr>
            <p:nvPr/>
          </p:nvSpPr>
          <p:spPr bwMode="auto">
            <a:xfrm>
              <a:off x="4949288" y="4643745"/>
              <a:ext cx="132538" cy="443596"/>
            </a:xfrm>
            <a:custGeom>
              <a:avLst/>
              <a:gdLst>
                <a:gd name="T0" fmla="*/ 196 w 196"/>
                <a:gd name="T1" fmla="*/ 560 h 656"/>
                <a:gd name="T2" fmla="*/ 196 w 196"/>
                <a:gd name="T3" fmla="*/ 560 h 656"/>
                <a:gd name="T4" fmla="*/ 194 w 196"/>
                <a:gd name="T5" fmla="*/ 578 h 656"/>
                <a:gd name="T6" fmla="*/ 188 w 196"/>
                <a:gd name="T7" fmla="*/ 598 h 656"/>
                <a:gd name="T8" fmla="*/ 178 w 196"/>
                <a:gd name="T9" fmla="*/ 614 h 656"/>
                <a:gd name="T10" fmla="*/ 166 w 196"/>
                <a:gd name="T11" fmla="*/ 628 h 656"/>
                <a:gd name="T12" fmla="*/ 152 w 196"/>
                <a:gd name="T13" fmla="*/ 640 h 656"/>
                <a:gd name="T14" fmla="*/ 136 w 196"/>
                <a:gd name="T15" fmla="*/ 648 h 656"/>
                <a:gd name="T16" fmla="*/ 118 w 196"/>
                <a:gd name="T17" fmla="*/ 654 h 656"/>
                <a:gd name="T18" fmla="*/ 98 w 196"/>
                <a:gd name="T19" fmla="*/ 656 h 656"/>
                <a:gd name="T20" fmla="*/ 98 w 196"/>
                <a:gd name="T21" fmla="*/ 656 h 656"/>
                <a:gd name="T22" fmla="*/ 98 w 196"/>
                <a:gd name="T23" fmla="*/ 656 h 656"/>
                <a:gd name="T24" fmla="*/ 78 w 196"/>
                <a:gd name="T25" fmla="*/ 654 h 656"/>
                <a:gd name="T26" fmla="*/ 60 w 196"/>
                <a:gd name="T27" fmla="*/ 648 h 656"/>
                <a:gd name="T28" fmla="*/ 44 w 196"/>
                <a:gd name="T29" fmla="*/ 640 h 656"/>
                <a:gd name="T30" fmla="*/ 28 w 196"/>
                <a:gd name="T31" fmla="*/ 628 h 656"/>
                <a:gd name="T32" fmla="*/ 18 w 196"/>
                <a:gd name="T33" fmla="*/ 614 h 656"/>
                <a:gd name="T34" fmla="*/ 8 w 196"/>
                <a:gd name="T35" fmla="*/ 598 h 656"/>
                <a:gd name="T36" fmla="*/ 2 w 196"/>
                <a:gd name="T37" fmla="*/ 578 h 656"/>
                <a:gd name="T38" fmla="*/ 0 w 196"/>
                <a:gd name="T39" fmla="*/ 560 h 656"/>
                <a:gd name="T40" fmla="*/ 0 w 196"/>
                <a:gd name="T41" fmla="*/ 96 h 656"/>
                <a:gd name="T42" fmla="*/ 0 w 196"/>
                <a:gd name="T43" fmla="*/ 96 h 656"/>
                <a:gd name="T44" fmla="*/ 2 w 196"/>
                <a:gd name="T45" fmla="*/ 76 h 656"/>
                <a:gd name="T46" fmla="*/ 8 w 196"/>
                <a:gd name="T47" fmla="*/ 58 h 656"/>
                <a:gd name="T48" fmla="*/ 18 w 196"/>
                <a:gd name="T49" fmla="*/ 42 h 656"/>
                <a:gd name="T50" fmla="*/ 28 w 196"/>
                <a:gd name="T51" fmla="*/ 28 h 656"/>
                <a:gd name="T52" fmla="*/ 44 w 196"/>
                <a:gd name="T53" fmla="*/ 16 h 656"/>
                <a:gd name="T54" fmla="*/ 60 w 196"/>
                <a:gd name="T55" fmla="*/ 6 h 656"/>
                <a:gd name="T56" fmla="*/ 78 w 196"/>
                <a:gd name="T57" fmla="*/ 2 h 656"/>
                <a:gd name="T58" fmla="*/ 98 w 196"/>
                <a:gd name="T59" fmla="*/ 0 h 656"/>
                <a:gd name="T60" fmla="*/ 98 w 196"/>
                <a:gd name="T61" fmla="*/ 0 h 656"/>
                <a:gd name="T62" fmla="*/ 98 w 196"/>
                <a:gd name="T63" fmla="*/ 0 h 656"/>
                <a:gd name="T64" fmla="*/ 118 w 196"/>
                <a:gd name="T65" fmla="*/ 2 h 656"/>
                <a:gd name="T66" fmla="*/ 136 w 196"/>
                <a:gd name="T67" fmla="*/ 6 h 656"/>
                <a:gd name="T68" fmla="*/ 152 w 196"/>
                <a:gd name="T69" fmla="*/ 16 h 656"/>
                <a:gd name="T70" fmla="*/ 166 w 196"/>
                <a:gd name="T71" fmla="*/ 28 h 656"/>
                <a:gd name="T72" fmla="*/ 178 w 196"/>
                <a:gd name="T73" fmla="*/ 42 h 656"/>
                <a:gd name="T74" fmla="*/ 188 w 196"/>
                <a:gd name="T75" fmla="*/ 58 h 656"/>
                <a:gd name="T76" fmla="*/ 194 w 196"/>
                <a:gd name="T77" fmla="*/ 76 h 656"/>
                <a:gd name="T78" fmla="*/ 196 w 196"/>
                <a:gd name="T79" fmla="*/ 96 h 656"/>
                <a:gd name="T80" fmla="*/ 196 w 196"/>
                <a:gd name="T81" fmla="*/ 56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6" h="656">
                  <a:moveTo>
                    <a:pt x="196" y="560"/>
                  </a:moveTo>
                  <a:lnTo>
                    <a:pt x="196" y="560"/>
                  </a:lnTo>
                  <a:lnTo>
                    <a:pt x="194" y="578"/>
                  </a:lnTo>
                  <a:lnTo>
                    <a:pt x="188" y="598"/>
                  </a:lnTo>
                  <a:lnTo>
                    <a:pt x="178" y="614"/>
                  </a:lnTo>
                  <a:lnTo>
                    <a:pt x="166" y="628"/>
                  </a:lnTo>
                  <a:lnTo>
                    <a:pt x="152" y="640"/>
                  </a:lnTo>
                  <a:lnTo>
                    <a:pt x="136" y="648"/>
                  </a:lnTo>
                  <a:lnTo>
                    <a:pt x="118" y="654"/>
                  </a:lnTo>
                  <a:lnTo>
                    <a:pt x="98" y="656"/>
                  </a:lnTo>
                  <a:lnTo>
                    <a:pt x="98" y="656"/>
                  </a:lnTo>
                  <a:lnTo>
                    <a:pt x="98" y="656"/>
                  </a:lnTo>
                  <a:lnTo>
                    <a:pt x="78" y="654"/>
                  </a:lnTo>
                  <a:lnTo>
                    <a:pt x="60" y="648"/>
                  </a:lnTo>
                  <a:lnTo>
                    <a:pt x="44" y="640"/>
                  </a:lnTo>
                  <a:lnTo>
                    <a:pt x="28" y="628"/>
                  </a:lnTo>
                  <a:lnTo>
                    <a:pt x="18" y="614"/>
                  </a:lnTo>
                  <a:lnTo>
                    <a:pt x="8" y="598"/>
                  </a:lnTo>
                  <a:lnTo>
                    <a:pt x="2" y="578"/>
                  </a:lnTo>
                  <a:lnTo>
                    <a:pt x="0" y="56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8" y="42"/>
                  </a:lnTo>
                  <a:lnTo>
                    <a:pt x="28" y="28"/>
                  </a:lnTo>
                  <a:lnTo>
                    <a:pt x="44" y="16"/>
                  </a:lnTo>
                  <a:lnTo>
                    <a:pt x="60" y="6"/>
                  </a:lnTo>
                  <a:lnTo>
                    <a:pt x="78" y="2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118" y="2"/>
                  </a:lnTo>
                  <a:lnTo>
                    <a:pt x="136" y="6"/>
                  </a:lnTo>
                  <a:lnTo>
                    <a:pt x="152" y="16"/>
                  </a:lnTo>
                  <a:lnTo>
                    <a:pt x="166" y="28"/>
                  </a:lnTo>
                  <a:lnTo>
                    <a:pt x="178" y="42"/>
                  </a:lnTo>
                  <a:lnTo>
                    <a:pt x="188" y="58"/>
                  </a:lnTo>
                  <a:lnTo>
                    <a:pt x="194" y="76"/>
                  </a:lnTo>
                  <a:lnTo>
                    <a:pt x="196" y="96"/>
                  </a:lnTo>
                  <a:lnTo>
                    <a:pt x="196" y="560"/>
                  </a:lnTo>
                  <a:close/>
                </a:path>
              </a:pathLst>
            </a:custGeom>
            <a:solidFill>
              <a:srgbClr val="721B89"/>
            </a:solidFill>
            <a:ln w="4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56"/>
            <p:cNvSpPr>
              <a:spLocks/>
            </p:cNvSpPr>
            <p:nvPr/>
          </p:nvSpPr>
          <p:spPr bwMode="auto">
            <a:xfrm>
              <a:off x="4980394" y="4704604"/>
              <a:ext cx="67621" cy="27049"/>
            </a:xfrm>
            <a:custGeom>
              <a:avLst/>
              <a:gdLst>
                <a:gd name="T0" fmla="*/ 50 w 100"/>
                <a:gd name="T1" fmla="*/ 40 h 40"/>
                <a:gd name="T2" fmla="*/ 50 w 100"/>
                <a:gd name="T3" fmla="*/ 40 h 40"/>
                <a:gd name="T4" fmla="*/ 58 w 100"/>
                <a:gd name="T5" fmla="*/ 40 h 40"/>
                <a:gd name="T6" fmla="*/ 68 w 100"/>
                <a:gd name="T7" fmla="*/ 36 h 40"/>
                <a:gd name="T8" fmla="*/ 74 w 100"/>
                <a:gd name="T9" fmla="*/ 34 h 40"/>
                <a:gd name="T10" fmla="*/ 82 w 100"/>
                <a:gd name="T11" fmla="*/ 28 h 40"/>
                <a:gd name="T12" fmla="*/ 88 w 100"/>
                <a:gd name="T13" fmla="*/ 22 h 40"/>
                <a:gd name="T14" fmla="*/ 92 w 100"/>
                <a:gd name="T15" fmla="*/ 16 h 40"/>
                <a:gd name="T16" fmla="*/ 96 w 100"/>
                <a:gd name="T17" fmla="*/ 8 h 40"/>
                <a:gd name="T18" fmla="*/ 100 w 100"/>
                <a:gd name="T19" fmla="*/ 0 h 40"/>
                <a:gd name="T20" fmla="*/ 0 w 100"/>
                <a:gd name="T21" fmla="*/ 0 h 40"/>
                <a:gd name="T22" fmla="*/ 0 w 100"/>
                <a:gd name="T23" fmla="*/ 0 h 40"/>
                <a:gd name="T24" fmla="*/ 2 w 100"/>
                <a:gd name="T25" fmla="*/ 8 h 40"/>
                <a:gd name="T26" fmla="*/ 6 w 100"/>
                <a:gd name="T27" fmla="*/ 16 h 40"/>
                <a:gd name="T28" fmla="*/ 12 w 100"/>
                <a:gd name="T29" fmla="*/ 22 h 40"/>
                <a:gd name="T30" fmla="*/ 18 w 100"/>
                <a:gd name="T31" fmla="*/ 28 h 40"/>
                <a:gd name="T32" fmla="*/ 24 w 100"/>
                <a:gd name="T33" fmla="*/ 34 h 40"/>
                <a:gd name="T34" fmla="*/ 32 w 100"/>
                <a:gd name="T35" fmla="*/ 36 h 40"/>
                <a:gd name="T36" fmla="*/ 40 w 100"/>
                <a:gd name="T37" fmla="*/ 40 h 40"/>
                <a:gd name="T38" fmla="*/ 50 w 100"/>
                <a:gd name="T39" fmla="*/ 40 h 40"/>
                <a:gd name="T40" fmla="*/ 50 w 100"/>
                <a:gd name="T4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40">
                  <a:moveTo>
                    <a:pt x="50" y="40"/>
                  </a:moveTo>
                  <a:lnTo>
                    <a:pt x="50" y="40"/>
                  </a:lnTo>
                  <a:lnTo>
                    <a:pt x="58" y="40"/>
                  </a:lnTo>
                  <a:lnTo>
                    <a:pt x="68" y="36"/>
                  </a:lnTo>
                  <a:lnTo>
                    <a:pt x="74" y="34"/>
                  </a:lnTo>
                  <a:lnTo>
                    <a:pt x="82" y="28"/>
                  </a:lnTo>
                  <a:lnTo>
                    <a:pt x="88" y="22"/>
                  </a:lnTo>
                  <a:lnTo>
                    <a:pt x="92" y="16"/>
                  </a:lnTo>
                  <a:lnTo>
                    <a:pt x="96" y="8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8"/>
                  </a:lnTo>
                  <a:lnTo>
                    <a:pt x="6" y="16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4" y="34"/>
                  </a:lnTo>
                  <a:lnTo>
                    <a:pt x="32" y="36"/>
                  </a:lnTo>
                  <a:lnTo>
                    <a:pt x="40" y="40"/>
                  </a:lnTo>
                  <a:lnTo>
                    <a:pt x="50" y="40"/>
                  </a:lnTo>
                  <a:lnTo>
                    <a:pt x="50" y="4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57"/>
            <p:cNvSpPr>
              <a:spLocks/>
            </p:cNvSpPr>
            <p:nvPr/>
          </p:nvSpPr>
          <p:spPr bwMode="auto">
            <a:xfrm>
              <a:off x="4980394" y="4668088"/>
              <a:ext cx="66269" cy="27049"/>
            </a:xfrm>
            <a:custGeom>
              <a:avLst/>
              <a:gdLst>
                <a:gd name="T0" fmla="*/ 50 w 98"/>
                <a:gd name="T1" fmla="*/ 0 h 40"/>
                <a:gd name="T2" fmla="*/ 50 w 98"/>
                <a:gd name="T3" fmla="*/ 0 h 40"/>
                <a:gd name="T4" fmla="*/ 40 w 98"/>
                <a:gd name="T5" fmla="*/ 0 h 40"/>
                <a:gd name="T6" fmla="*/ 32 w 98"/>
                <a:gd name="T7" fmla="*/ 2 h 40"/>
                <a:gd name="T8" fmla="*/ 24 w 98"/>
                <a:gd name="T9" fmla="*/ 6 h 40"/>
                <a:gd name="T10" fmla="*/ 18 w 98"/>
                <a:gd name="T11" fmla="*/ 12 h 40"/>
                <a:gd name="T12" fmla="*/ 12 w 98"/>
                <a:gd name="T13" fmla="*/ 16 h 40"/>
                <a:gd name="T14" fmla="*/ 8 w 98"/>
                <a:gd name="T15" fmla="*/ 24 h 40"/>
                <a:gd name="T16" fmla="*/ 4 w 98"/>
                <a:gd name="T17" fmla="*/ 32 h 40"/>
                <a:gd name="T18" fmla="*/ 0 w 98"/>
                <a:gd name="T19" fmla="*/ 40 h 40"/>
                <a:gd name="T20" fmla="*/ 98 w 98"/>
                <a:gd name="T21" fmla="*/ 40 h 40"/>
                <a:gd name="T22" fmla="*/ 98 w 98"/>
                <a:gd name="T23" fmla="*/ 40 h 40"/>
                <a:gd name="T24" fmla="*/ 96 w 98"/>
                <a:gd name="T25" fmla="*/ 32 h 40"/>
                <a:gd name="T26" fmla="*/ 92 w 98"/>
                <a:gd name="T27" fmla="*/ 24 h 40"/>
                <a:gd name="T28" fmla="*/ 88 w 98"/>
                <a:gd name="T29" fmla="*/ 16 h 40"/>
                <a:gd name="T30" fmla="*/ 82 w 98"/>
                <a:gd name="T31" fmla="*/ 12 h 40"/>
                <a:gd name="T32" fmla="*/ 74 w 98"/>
                <a:gd name="T33" fmla="*/ 6 h 40"/>
                <a:gd name="T34" fmla="*/ 66 w 98"/>
                <a:gd name="T35" fmla="*/ 2 h 40"/>
                <a:gd name="T36" fmla="*/ 58 w 98"/>
                <a:gd name="T37" fmla="*/ 0 h 40"/>
                <a:gd name="T38" fmla="*/ 50 w 98"/>
                <a:gd name="T39" fmla="*/ 0 h 40"/>
                <a:gd name="T40" fmla="*/ 50 w 98"/>
                <a:gd name="T4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40">
                  <a:moveTo>
                    <a:pt x="50" y="0"/>
                  </a:moveTo>
                  <a:lnTo>
                    <a:pt x="50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4" y="32"/>
                  </a:lnTo>
                  <a:lnTo>
                    <a:pt x="0" y="40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96" y="32"/>
                  </a:lnTo>
                  <a:lnTo>
                    <a:pt x="92" y="24"/>
                  </a:lnTo>
                  <a:lnTo>
                    <a:pt x="88" y="16"/>
                  </a:lnTo>
                  <a:lnTo>
                    <a:pt x="82" y="12"/>
                  </a:lnTo>
                  <a:lnTo>
                    <a:pt x="74" y="6"/>
                  </a:lnTo>
                  <a:lnTo>
                    <a:pt x="66" y="2"/>
                  </a:lnTo>
                  <a:lnTo>
                    <a:pt x="58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58"/>
            <p:cNvSpPr>
              <a:spLocks/>
            </p:cNvSpPr>
            <p:nvPr/>
          </p:nvSpPr>
          <p:spPr bwMode="auto">
            <a:xfrm>
              <a:off x="4884371" y="4089249"/>
              <a:ext cx="270486" cy="412491"/>
            </a:xfrm>
            <a:custGeom>
              <a:avLst/>
              <a:gdLst>
                <a:gd name="T0" fmla="*/ 390 w 400"/>
                <a:gd name="T1" fmla="*/ 468 h 610"/>
                <a:gd name="T2" fmla="*/ 390 w 400"/>
                <a:gd name="T3" fmla="*/ 468 h 610"/>
                <a:gd name="T4" fmla="*/ 396 w 400"/>
                <a:gd name="T5" fmla="*/ 488 h 610"/>
                <a:gd name="T6" fmla="*/ 400 w 400"/>
                <a:gd name="T7" fmla="*/ 506 h 610"/>
                <a:gd name="T8" fmla="*/ 400 w 400"/>
                <a:gd name="T9" fmla="*/ 524 h 610"/>
                <a:gd name="T10" fmla="*/ 394 w 400"/>
                <a:gd name="T11" fmla="*/ 544 h 610"/>
                <a:gd name="T12" fmla="*/ 388 w 400"/>
                <a:gd name="T13" fmla="*/ 560 h 610"/>
                <a:gd name="T14" fmla="*/ 376 w 400"/>
                <a:gd name="T15" fmla="*/ 576 h 610"/>
                <a:gd name="T16" fmla="*/ 362 w 400"/>
                <a:gd name="T17" fmla="*/ 588 h 610"/>
                <a:gd name="T18" fmla="*/ 346 w 400"/>
                <a:gd name="T19" fmla="*/ 600 h 610"/>
                <a:gd name="T20" fmla="*/ 346 w 400"/>
                <a:gd name="T21" fmla="*/ 600 h 610"/>
                <a:gd name="T22" fmla="*/ 346 w 400"/>
                <a:gd name="T23" fmla="*/ 600 h 610"/>
                <a:gd name="T24" fmla="*/ 328 w 400"/>
                <a:gd name="T25" fmla="*/ 606 h 610"/>
                <a:gd name="T26" fmla="*/ 308 w 400"/>
                <a:gd name="T27" fmla="*/ 610 h 610"/>
                <a:gd name="T28" fmla="*/ 290 w 400"/>
                <a:gd name="T29" fmla="*/ 608 h 610"/>
                <a:gd name="T30" fmla="*/ 272 w 400"/>
                <a:gd name="T31" fmla="*/ 604 h 610"/>
                <a:gd name="T32" fmla="*/ 254 w 400"/>
                <a:gd name="T33" fmla="*/ 596 h 610"/>
                <a:gd name="T34" fmla="*/ 240 w 400"/>
                <a:gd name="T35" fmla="*/ 586 h 610"/>
                <a:gd name="T36" fmla="*/ 226 w 400"/>
                <a:gd name="T37" fmla="*/ 572 h 610"/>
                <a:gd name="T38" fmla="*/ 216 w 400"/>
                <a:gd name="T39" fmla="*/ 556 h 610"/>
                <a:gd name="T40" fmla="*/ 10 w 400"/>
                <a:gd name="T41" fmla="*/ 142 h 610"/>
                <a:gd name="T42" fmla="*/ 10 w 400"/>
                <a:gd name="T43" fmla="*/ 142 h 610"/>
                <a:gd name="T44" fmla="*/ 2 w 400"/>
                <a:gd name="T45" fmla="*/ 124 h 610"/>
                <a:gd name="T46" fmla="*/ 0 w 400"/>
                <a:gd name="T47" fmla="*/ 104 h 610"/>
                <a:gd name="T48" fmla="*/ 0 w 400"/>
                <a:gd name="T49" fmla="*/ 86 h 610"/>
                <a:gd name="T50" fmla="*/ 4 w 400"/>
                <a:gd name="T51" fmla="*/ 68 h 610"/>
                <a:gd name="T52" fmla="*/ 12 w 400"/>
                <a:gd name="T53" fmla="*/ 50 h 610"/>
                <a:gd name="T54" fmla="*/ 22 w 400"/>
                <a:gd name="T55" fmla="*/ 34 h 610"/>
                <a:gd name="T56" fmla="*/ 36 w 400"/>
                <a:gd name="T57" fmla="*/ 22 h 610"/>
                <a:gd name="T58" fmla="*/ 54 w 400"/>
                <a:gd name="T59" fmla="*/ 10 h 610"/>
                <a:gd name="T60" fmla="*/ 54 w 400"/>
                <a:gd name="T61" fmla="*/ 10 h 610"/>
                <a:gd name="T62" fmla="*/ 54 w 400"/>
                <a:gd name="T63" fmla="*/ 10 h 610"/>
                <a:gd name="T64" fmla="*/ 72 w 400"/>
                <a:gd name="T65" fmla="*/ 4 h 610"/>
                <a:gd name="T66" fmla="*/ 90 w 400"/>
                <a:gd name="T67" fmla="*/ 0 h 610"/>
                <a:gd name="T68" fmla="*/ 110 w 400"/>
                <a:gd name="T69" fmla="*/ 2 h 610"/>
                <a:gd name="T70" fmla="*/ 128 w 400"/>
                <a:gd name="T71" fmla="*/ 6 h 610"/>
                <a:gd name="T72" fmla="*/ 144 w 400"/>
                <a:gd name="T73" fmla="*/ 14 h 610"/>
                <a:gd name="T74" fmla="*/ 160 w 400"/>
                <a:gd name="T75" fmla="*/ 24 h 610"/>
                <a:gd name="T76" fmla="*/ 174 w 400"/>
                <a:gd name="T77" fmla="*/ 38 h 610"/>
                <a:gd name="T78" fmla="*/ 184 w 400"/>
                <a:gd name="T79" fmla="*/ 54 h 610"/>
                <a:gd name="T80" fmla="*/ 390 w 400"/>
                <a:gd name="T81" fmla="*/ 468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610">
                  <a:moveTo>
                    <a:pt x="390" y="468"/>
                  </a:moveTo>
                  <a:lnTo>
                    <a:pt x="390" y="468"/>
                  </a:lnTo>
                  <a:lnTo>
                    <a:pt x="396" y="488"/>
                  </a:lnTo>
                  <a:lnTo>
                    <a:pt x="400" y="506"/>
                  </a:lnTo>
                  <a:lnTo>
                    <a:pt x="400" y="524"/>
                  </a:lnTo>
                  <a:lnTo>
                    <a:pt x="394" y="544"/>
                  </a:lnTo>
                  <a:lnTo>
                    <a:pt x="388" y="560"/>
                  </a:lnTo>
                  <a:lnTo>
                    <a:pt x="376" y="576"/>
                  </a:lnTo>
                  <a:lnTo>
                    <a:pt x="362" y="588"/>
                  </a:lnTo>
                  <a:lnTo>
                    <a:pt x="346" y="600"/>
                  </a:lnTo>
                  <a:lnTo>
                    <a:pt x="346" y="600"/>
                  </a:lnTo>
                  <a:lnTo>
                    <a:pt x="346" y="600"/>
                  </a:lnTo>
                  <a:lnTo>
                    <a:pt x="328" y="606"/>
                  </a:lnTo>
                  <a:lnTo>
                    <a:pt x="308" y="610"/>
                  </a:lnTo>
                  <a:lnTo>
                    <a:pt x="290" y="608"/>
                  </a:lnTo>
                  <a:lnTo>
                    <a:pt x="272" y="604"/>
                  </a:lnTo>
                  <a:lnTo>
                    <a:pt x="254" y="596"/>
                  </a:lnTo>
                  <a:lnTo>
                    <a:pt x="240" y="586"/>
                  </a:lnTo>
                  <a:lnTo>
                    <a:pt x="226" y="572"/>
                  </a:lnTo>
                  <a:lnTo>
                    <a:pt x="216" y="556"/>
                  </a:lnTo>
                  <a:lnTo>
                    <a:pt x="10" y="142"/>
                  </a:lnTo>
                  <a:lnTo>
                    <a:pt x="10" y="142"/>
                  </a:lnTo>
                  <a:lnTo>
                    <a:pt x="2" y="124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4" y="68"/>
                  </a:lnTo>
                  <a:lnTo>
                    <a:pt x="12" y="50"/>
                  </a:lnTo>
                  <a:lnTo>
                    <a:pt x="22" y="34"/>
                  </a:lnTo>
                  <a:lnTo>
                    <a:pt x="36" y="2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2" y="4"/>
                  </a:lnTo>
                  <a:lnTo>
                    <a:pt x="90" y="0"/>
                  </a:lnTo>
                  <a:lnTo>
                    <a:pt x="110" y="2"/>
                  </a:lnTo>
                  <a:lnTo>
                    <a:pt x="128" y="6"/>
                  </a:lnTo>
                  <a:lnTo>
                    <a:pt x="144" y="14"/>
                  </a:lnTo>
                  <a:lnTo>
                    <a:pt x="160" y="24"/>
                  </a:lnTo>
                  <a:lnTo>
                    <a:pt x="174" y="38"/>
                  </a:lnTo>
                  <a:lnTo>
                    <a:pt x="184" y="54"/>
                  </a:lnTo>
                  <a:lnTo>
                    <a:pt x="390" y="468"/>
                  </a:lnTo>
                  <a:close/>
                </a:path>
              </a:pathLst>
            </a:custGeom>
            <a:solidFill>
              <a:srgbClr val="721B89"/>
            </a:solidFill>
            <a:ln w="4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59"/>
            <p:cNvSpPr>
              <a:spLocks/>
            </p:cNvSpPr>
            <p:nvPr/>
          </p:nvSpPr>
          <p:spPr bwMode="auto">
            <a:xfrm>
              <a:off x="5035843" y="4385431"/>
              <a:ext cx="426015" cy="238027"/>
            </a:xfrm>
            <a:custGeom>
              <a:avLst/>
              <a:gdLst>
                <a:gd name="T0" fmla="*/ 566 w 630"/>
                <a:gd name="T1" fmla="*/ 162 h 352"/>
                <a:gd name="T2" fmla="*/ 566 w 630"/>
                <a:gd name="T3" fmla="*/ 162 h 352"/>
                <a:gd name="T4" fmla="*/ 584 w 630"/>
                <a:gd name="T5" fmla="*/ 172 h 352"/>
                <a:gd name="T6" fmla="*/ 598 w 630"/>
                <a:gd name="T7" fmla="*/ 182 h 352"/>
                <a:gd name="T8" fmla="*/ 612 w 630"/>
                <a:gd name="T9" fmla="*/ 196 h 352"/>
                <a:gd name="T10" fmla="*/ 620 w 630"/>
                <a:gd name="T11" fmla="*/ 214 h 352"/>
                <a:gd name="T12" fmla="*/ 628 w 630"/>
                <a:gd name="T13" fmla="*/ 230 h 352"/>
                <a:gd name="T14" fmla="*/ 630 w 630"/>
                <a:gd name="T15" fmla="*/ 250 h 352"/>
                <a:gd name="T16" fmla="*/ 630 w 630"/>
                <a:gd name="T17" fmla="*/ 268 h 352"/>
                <a:gd name="T18" fmla="*/ 624 w 630"/>
                <a:gd name="T19" fmla="*/ 288 h 352"/>
                <a:gd name="T20" fmla="*/ 624 w 630"/>
                <a:gd name="T21" fmla="*/ 288 h 352"/>
                <a:gd name="T22" fmla="*/ 624 w 630"/>
                <a:gd name="T23" fmla="*/ 288 h 352"/>
                <a:gd name="T24" fmla="*/ 616 w 630"/>
                <a:gd name="T25" fmla="*/ 306 h 352"/>
                <a:gd name="T26" fmla="*/ 604 w 630"/>
                <a:gd name="T27" fmla="*/ 320 h 352"/>
                <a:gd name="T28" fmla="*/ 590 w 630"/>
                <a:gd name="T29" fmla="*/ 334 h 352"/>
                <a:gd name="T30" fmla="*/ 574 w 630"/>
                <a:gd name="T31" fmla="*/ 342 h 352"/>
                <a:gd name="T32" fmla="*/ 556 w 630"/>
                <a:gd name="T33" fmla="*/ 348 h 352"/>
                <a:gd name="T34" fmla="*/ 538 w 630"/>
                <a:gd name="T35" fmla="*/ 352 h 352"/>
                <a:gd name="T36" fmla="*/ 518 w 630"/>
                <a:gd name="T37" fmla="*/ 350 h 352"/>
                <a:gd name="T38" fmla="*/ 500 w 630"/>
                <a:gd name="T39" fmla="*/ 346 h 352"/>
                <a:gd name="T40" fmla="*/ 64 w 630"/>
                <a:gd name="T41" fmla="*/ 188 h 352"/>
                <a:gd name="T42" fmla="*/ 64 w 630"/>
                <a:gd name="T43" fmla="*/ 188 h 352"/>
                <a:gd name="T44" fmla="*/ 46 w 630"/>
                <a:gd name="T45" fmla="*/ 180 h 352"/>
                <a:gd name="T46" fmla="*/ 32 w 630"/>
                <a:gd name="T47" fmla="*/ 168 h 352"/>
                <a:gd name="T48" fmla="*/ 18 w 630"/>
                <a:gd name="T49" fmla="*/ 154 h 352"/>
                <a:gd name="T50" fmla="*/ 10 w 630"/>
                <a:gd name="T51" fmla="*/ 138 h 352"/>
                <a:gd name="T52" fmla="*/ 4 w 630"/>
                <a:gd name="T53" fmla="*/ 120 h 352"/>
                <a:gd name="T54" fmla="*/ 0 w 630"/>
                <a:gd name="T55" fmla="*/ 102 h 352"/>
                <a:gd name="T56" fmla="*/ 2 w 630"/>
                <a:gd name="T57" fmla="*/ 84 h 352"/>
                <a:gd name="T58" fmla="*/ 6 w 630"/>
                <a:gd name="T59" fmla="*/ 64 h 352"/>
                <a:gd name="T60" fmla="*/ 6 w 630"/>
                <a:gd name="T61" fmla="*/ 64 h 352"/>
                <a:gd name="T62" fmla="*/ 6 w 630"/>
                <a:gd name="T63" fmla="*/ 64 h 352"/>
                <a:gd name="T64" fmla="*/ 14 w 630"/>
                <a:gd name="T65" fmla="*/ 46 h 352"/>
                <a:gd name="T66" fmla="*/ 26 w 630"/>
                <a:gd name="T67" fmla="*/ 30 h 352"/>
                <a:gd name="T68" fmla="*/ 40 w 630"/>
                <a:gd name="T69" fmla="*/ 18 h 352"/>
                <a:gd name="T70" fmla="*/ 56 w 630"/>
                <a:gd name="T71" fmla="*/ 8 h 352"/>
                <a:gd name="T72" fmla="*/ 74 w 630"/>
                <a:gd name="T73" fmla="*/ 2 h 352"/>
                <a:gd name="T74" fmla="*/ 92 w 630"/>
                <a:gd name="T75" fmla="*/ 0 h 352"/>
                <a:gd name="T76" fmla="*/ 112 w 630"/>
                <a:gd name="T77" fmla="*/ 0 h 352"/>
                <a:gd name="T78" fmla="*/ 130 w 630"/>
                <a:gd name="T79" fmla="*/ 6 h 352"/>
                <a:gd name="T80" fmla="*/ 566 w 630"/>
                <a:gd name="T81" fmla="*/ 16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30" h="352">
                  <a:moveTo>
                    <a:pt x="566" y="162"/>
                  </a:moveTo>
                  <a:lnTo>
                    <a:pt x="566" y="162"/>
                  </a:lnTo>
                  <a:lnTo>
                    <a:pt x="584" y="172"/>
                  </a:lnTo>
                  <a:lnTo>
                    <a:pt x="598" y="182"/>
                  </a:lnTo>
                  <a:lnTo>
                    <a:pt x="612" y="196"/>
                  </a:lnTo>
                  <a:lnTo>
                    <a:pt x="620" y="214"/>
                  </a:lnTo>
                  <a:lnTo>
                    <a:pt x="628" y="230"/>
                  </a:lnTo>
                  <a:lnTo>
                    <a:pt x="630" y="250"/>
                  </a:lnTo>
                  <a:lnTo>
                    <a:pt x="630" y="268"/>
                  </a:lnTo>
                  <a:lnTo>
                    <a:pt x="624" y="288"/>
                  </a:lnTo>
                  <a:lnTo>
                    <a:pt x="624" y="288"/>
                  </a:lnTo>
                  <a:lnTo>
                    <a:pt x="624" y="288"/>
                  </a:lnTo>
                  <a:lnTo>
                    <a:pt x="616" y="306"/>
                  </a:lnTo>
                  <a:lnTo>
                    <a:pt x="604" y="320"/>
                  </a:lnTo>
                  <a:lnTo>
                    <a:pt x="590" y="334"/>
                  </a:lnTo>
                  <a:lnTo>
                    <a:pt x="574" y="342"/>
                  </a:lnTo>
                  <a:lnTo>
                    <a:pt x="556" y="348"/>
                  </a:lnTo>
                  <a:lnTo>
                    <a:pt x="538" y="352"/>
                  </a:lnTo>
                  <a:lnTo>
                    <a:pt x="518" y="350"/>
                  </a:lnTo>
                  <a:lnTo>
                    <a:pt x="500" y="346"/>
                  </a:lnTo>
                  <a:lnTo>
                    <a:pt x="64" y="188"/>
                  </a:lnTo>
                  <a:lnTo>
                    <a:pt x="64" y="188"/>
                  </a:lnTo>
                  <a:lnTo>
                    <a:pt x="46" y="180"/>
                  </a:lnTo>
                  <a:lnTo>
                    <a:pt x="32" y="168"/>
                  </a:lnTo>
                  <a:lnTo>
                    <a:pt x="18" y="154"/>
                  </a:lnTo>
                  <a:lnTo>
                    <a:pt x="10" y="138"/>
                  </a:lnTo>
                  <a:lnTo>
                    <a:pt x="4" y="120"/>
                  </a:lnTo>
                  <a:lnTo>
                    <a:pt x="0" y="102"/>
                  </a:lnTo>
                  <a:lnTo>
                    <a:pt x="2" y="84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14" y="46"/>
                  </a:lnTo>
                  <a:lnTo>
                    <a:pt x="26" y="30"/>
                  </a:lnTo>
                  <a:lnTo>
                    <a:pt x="40" y="18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2" y="0"/>
                  </a:lnTo>
                  <a:lnTo>
                    <a:pt x="112" y="0"/>
                  </a:lnTo>
                  <a:lnTo>
                    <a:pt x="130" y="6"/>
                  </a:lnTo>
                  <a:lnTo>
                    <a:pt x="566" y="162"/>
                  </a:lnTo>
                  <a:close/>
                </a:path>
              </a:pathLst>
            </a:custGeom>
            <a:solidFill>
              <a:srgbClr val="721B89"/>
            </a:solidFill>
            <a:ln w="4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60"/>
            <p:cNvSpPr>
              <a:spLocks/>
            </p:cNvSpPr>
            <p:nvPr/>
          </p:nvSpPr>
          <p:spPr bwMode="auto">
            <a:xfrm>
              <a:off x="5085883" y="4419242"/>
              <a:ext cx="39220" cy="63564"/>
            </a:xfrm>
            <a:custGeom>
              <a:avLst/>
              <a:gdLst>
                <a:gd name="T0" fmla="*/ 54 w 58"/>
                <a:gd name="T1" fmla="*/ 60 h 94"/>
                <a:gd name="T2" fmla="*/ 54 w 58"/>
                <a:gd name="T3" fmla="*/ 60 h 94"/>
                <a:gd name="T4" fmla="*/ 56 w 58"/>
                <a:gd name="T5" fmla="*/ 52 h 94"/>
                <a:gd name="T6" fmla="*/ 58 w 58"/>
                <a:gd name="T7" fmla="*/ 44 h 94"/>
                <a:gd name="T8" fmla="*/ 56 w 58"/>
                <a:gd name="T9" fmla="*/ 34 h 94"/>
                <a:gd name="T10" fmla="*/ 54 w 58"/>
                <a:gd name="T11" fmla="*/ 26 h 94"/>
                <a:gd name="T12" fmla="*/ 50 w 58"/>
                <a:gd name="T13" fmla="*/ 18 h 94"/>
                <a:gd name="T14" fmla="*/ 46 w 58"/>
                <a:gd name="T15" fmla="*/ 12 h 94"/>
                <a:gd name="T16" fmla="*/ 40 w 58"/>
                <a:gd name="T17" fmla="*/ 6 h 94"/>
                <a:gd name="T18" fmla="*/ 32 w 58"/>
                <a:gd name="T19" fmla="*/ 0 h 94"/>
                <a:gd name="T20" fmla="*/ 0 w 58"/>
                <a:gd name="T21" fmla="*/ 92 h 94"/>
                <a:gd name="T22" fmla="*/ 0 w 58"/>
                <a:gd name="T23" fmla="*/ 92 h 94"/>
                <a:gd name="T24" fmla="*/ 8 w 58"/>
                <a:gd name="T25" fmla="*/ 94 h 94"/>
                <a:gd name="T26" fmla="*/ 16 w 58"/>
                <a:gd name="T27" fmla="*/ 92 h 94"/>
                <a:gd name="T28" fmla="*/ 24 w 58"/>
                <a:gd name="T29" fmla="*/ 90 h 94"/>
                <a:gd name="T30" fmla="*/ 32 w 58"/>
                <a:gd name="T31" fmla="*/ 86 h 94"/>
                <a:gd name="T32" fmla="*/ 40 w 58"/>
                <a:gd name="T33" fmla="*/ 82 h 94"/>
                <a:gd name="T34" fmla="*/ 46 w 58"/>
                <a:gd name="T35" fmla="*/ 76 h 94"/>
                <a:gd name="T36" fmla="*/ 50 w 58"/>
                <a:gd name="T37" fmla="*/ 68 h 94"/>
                <a:gd name="T38" fmla="*/ 54 w 58"/>
                <a:gd name="T39" fmla="*/ 60 h 94"/>
                <a:gd name="T40" fmla="*/ 54 w 58"/>
                <a:gd name="T41" fmla="*/ 6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94">
                  <a:moveTo>
                    <a:pt x="54" y="60"/>
                  </a:moveTo>
                  <a:lnTo>
                    <a:pt x="54" y="60"/>
                  </a:lnTo>
                  <a:lnTo>
                    <a:pt x="56" y="52"/>
                  </a:lnTo>
                  <a:lnTo>
                    <a:pt x="58" y="44"/>
                  </a:lnTo>
                  <a:lnTo>
                    <a:pt x="56" y="34"/>
                  </a:lnTo>
                  <a:lnTo>
                    <a:pt x="54" y="26"/>
                  </a:lnTo>
                  <a:lnTo>
                    <a:pt x="50" y="18"/>
                  </a:lnTo>
                  <a:lnTo>
                    <a:pt x="46" y="12"/>
                  </a:lnTo>
                  <a:lnTo>
                    <a:pt x="40" y="6"/>
                  </a:lnTo>
                  <a:lnTo>
                    <a:pt x="32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8" y="94"/>
                  </a:lnTo>
                  <a:lnTo>
                    <a:pt x="16" y="92"/>
                  </a:lnTo>
                  <a:lnTo>
                    <a:pt x="24" y="90"/>
                  </a:lnTo>
                  <a:lnTo>
                    <a:pt x="32" y="86"/>
                  </a:lnTo>
                  <a:lnTo>
                    <a:pt x="40" y="82"/>
                  </a:lnTo>
                  <a:lnTo>
                    <a:pt x="46" y="76"/>
                  </a:lnTo>
                  <a:lnTo>
                    <a:pt x="50" y="68"/>
                  </a:lnTo>
                  <a:lnTo>
                    <a:pt x="54" y="60"/>
                  </a:lnTo>
                  <a:lnTo>
                    <a:pt x="54" y="6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61"/>
            <p:cNvSpPr>
              <a:spLocks/>
            </p:cNvSpPr>
            <p:nvPr/>
          </p:nvSpPr>
          <p:spPr bwMode="auto">
            <a:xfrm>
              <a:off x="5060187" y="4416537"/>
              <a:ext cx="39220" cy="62212"/>
            </a:xfrm>
            <a:custGeom>
              <a:avLst/>
              <a:gdLst>
                <a:gd name="T0" fmla="*/ 4 w 58"/>
                <a:gd name="T1" fmla="*/ 32 h 92"/>
                <a:gd name="T2" fmla="*/ 4 w 58"/>
                <a:gd name="T3" fmla="*/ 32 h 92"/>
                <a:gd name="T4" fmla="*/ 2 w 58"/>
                <a:gd name="T5" fmla="*/ 40 h 92"/>
                <a:gd name="T6" fmla="*/ 0 w 58"/>
                <a:gd name="T7" fmla="*/ 50 h 92"/>
                <a:gd name="T8" fmla="*/ 2 w 58"/>
                <a:gd name="T9" fmla="*/ 58 h 92"/>
                <a:gd name="T10" fmla="*/ 4 w 58"/>
                <a:gd name="T11" fmla="*/ 66 h 92"/>
                <a:gd name="T12" fmla="*/ 6 w 58"/>
                <a:gd name="T13" fmla="*/ 74 h 92"/>
                <a:gd name="T14" fmla="*/ 12 w 58"/>
                <a:gd name="T15" fmla="*/ 80 h 92"/>
                <a:gd name="T16" fmla="*/ 18 w 58"/>
                <a:gd name="T17" fmla="*/ 86 h 92"/>
                <a:gd name="T18" fmla="*/ 24 w 58"/>
                <a:gd name="T19" fmla="*/ 92 h 92"/>
                <a:gd name="T20" fmla="*/ 58 w 58"/>
                <a:gd name="T21" fmla="*/ 0 h 92"/>
                <a:gd name="T22" fmla="*/ 58 w 58"/>
                <a:gd name="T23" fmla="*/ 0 h 92"/>
                <a:gd name="T24" fmla="*/ 48 w 58"/>
                <a:gd name="T25" fmla="*/ 0 h 92"/>
                <a:gd name="T26" fmla="*/ 40 w 58"/>
                <a:gd name="T27" fmla="*/ 0 h 92"/>
                <a:gd name="T28" fmla="*/ 32 w 58"/>
                <a:gd name="T29" fmla="*/ 2 h 92"/>
                <a:gd name="T30" fmla="*/ 26 w 58"/>
                <a:gd name="T31" fmla="*/ 6 h 92"/>
                <a:gd name="T32" fmla="*/ 18 w 58"/>
                <a:gd name="T33" fmla="*/ 12 h 92"/>
                <a:gd name="T34" fmla="*/ 12 w 58"/>
                <a:gd name="T35" fmla="*/ 18 h 92"/>
                <a:gd name="T36" fmla="*/ 8 w 58"/>
                <a:gd name="T37" fmla="*/ 24 h 92"/>
                <a:gd name="T38" fmla="*/ 4 w 58"/>
                <a:gd name="T39" fmla="*/ 32 h 92"/>
                <a:gd name="T40" fmla="*/ 4 w 58"/>
                <a:gd name="T41" fmla="*/ 3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92">
                  <a:moveTo>
                    <a:pt x="4" y="32"/>
                  </a:moveTo>
                  <a:lnTo>
                    <a:pt x="4" y="32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2" y="58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12" y="80"/>
                  </a:lnTo>
                  <a:lnTo>
                    <a:pt x="18" y="86"/>
                  </a:lnTo>
                  <a:lnTo>
                    <a:pt x="24" y="9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6" y="6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8" y="24"/>
                  </a:lnTo>
                  <a:lnTo>
                    <a:pt x="4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86" name="Picture 62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5365" y="4355678"/>
              <a:ext cx="52745" cy="80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7" name="Freeform 63"/>
            <p:cNvSpPr>
              <a:spLocks/>
            </p:cNvSpPr>
            <p:nvPr/>
          </p:nvSpPr>
          <p:spPr bwMode="auto">
            <a:xfrm>
              <a:off x="4440775" y="4361087"/>
              <a:ext cx="41925" cy="800637"/>
            </a:xfrm>
            <a:custGeom>
              <a:avLst/>
              <a:gdLst>
                <a:gd name="T0" fmla="*/ 0 w 62"/>
                <a:gd name="T1" fmla="*/ 1184 h 1184"/>
                <a:gd name="T2" fmla="*/ 0 w 62"/>
                <a:gd name="T3" fmla="*/ 1184 h 1184"/>
                <a:gd name="T4" fmla="*/ 2 w 62"/>
                <a:gd name="T5" fmla="*/ 982 h 1184"/>
                <a:gd name="T6" fmla="*/ 2 w 62"/>
                <a:gd name="T7" fmla="*/ 598 h 1184"/>
                <a:gd name="T8" fmla="*/ 2 w 62"/>
                <a:gd name="T9" fmla="*/ 220 h 1184"/>
                <a:gd name="T10" fmla="*/ 0 w 62"/>
                <a:gd name="T11" fmla="*/ 32 h 1184"/>
                <a:gd name="T12" fmla="*/ 0 w 62"/>
                <a:gd name="T13" fmla="*/ 32 h 1184"/>
                <a:gd name="T14" fmla="*/ 2 w 62"/>
                <a:gd name="T15" fmla="*/ 40 h 1184"/>
                <a:gd name="T16" fmla="*/ 4 w 62"/>
                <a:gd name="T17" fmla="*/ 46 h 1184"/>
                <a:gd name="T18" fmla="*/ 8 w 62"/>
                <a:gd name="T19" fmla="*/ 46 h 1184"/>
                <a:gd name="T20" fmla="*/ 12 w 62"/>
                <a:gd name="T21" fmla="*/ 44 h 1184"/>
                <a:gd name="T22" fmla="*/ 16 w 62"/>
                <a:gd name="T23" fmla="*/ 38 h 1184"/>
                <a:gd name="T24" fmla="*/ 20 w 62"/>
                <a:gd name="T25" fmla="*/ 28 h 1184"/>
                <a:gd name="T26" fmla="*/ 32 w 62"/>
                <a:gd name="T27" fmla="*/ 0 h 1184"/>
                <a:gd name="T28" fmla="*/ 32 w 62"/>
                <a:gd name="T29" fmla="*/ 0 h 1184"/>
                <a:gd name="T30" fmla="*/ 32 w 62"/>
                <a:gd name="T31" fmla="*/ 36 h 1184"/>
                <a:gd name="T32" fmla="*/ 32 w 62"/>
                <a:gd name="T33" fmla="*/ 0 h 1184"/>
                <a:gd name="T34" fmla="*/ 32 w 62"/>
                <a:gd name="T35" fmla="*/ 0 h 1184"/>
                <a:gd name="T36" fmla="*/ 42 w 62"/>
                <a:gd name="T37" fmla="*/ 28 h 1184"/>
                <a:gd name="T38" fmla="*/ 48 w 62"/>
                <a:gd name="T39" fmla="*/ 38 h 1184"/>
                <a:gd name="T40" fmla="*/ 52 w 62"/>
                <a:gd name="T41" fmla="*/ 44 h 1184"/>
                <a:gd name="T42" fmla="*/ 56 w 62"/>
                <a:gd name="T43" fmla="*/ 46 h 1184"/>
                <a:gd name="T44" fmla="*/ 58 w 62"/>
                <a:gd name="T45" fmla="*/ 46 h 1184"/>
                <a:gd name="T46" fmla="*/ 62 w 62"/>
                <a:gd name="T47" fmla="*/ 40 h 1184"/>
                <a:gd name="T48" fmla="*/ 62 w 62"/>
                <a:gd name="T49" fmla="*/ 32 h 1184"/>
                <a:gd name="T50" fmla="*/ 62 w 62"/>
                <a:gd name="T51" fmla="*/ 32 h 1184"/>
                <a:gd name="T52" fmla="*/ 62 w 62"/>
                <a:gd name="T53" fmla="*/ 220 h 1184"/>
                <a:gd name="T54" fmla="*/ 60 w 62"/>
                <a:gd name="T55" fmla="*/ 598 h 1184"/>
                <a:gd name="T56" fmla="*/ 62 w 62"/>
                <a:gd name="T57" fmla="*/ 982 h 1184"/>
                <a:gd name="T58" fmla="*/ 62 w 62"/>
                <a:gd name="T59" fmla="*/ 1184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" h="1184">
                  <a:moveTo>
                    <a:pt x="0" y="1184"/>
                  </a:moveTo>
                  <a:lnTo>
                    <a:pt x="0" y="1184"/>
                  </a:lnTo>
                  <a:lnTo>
                    <a:pt x="2" y="982"/>
                  </a:lnTo>
                  <a:lnTo>
                    <a:pt x="2" y="598"/>
                  </a:lnTo>
                  <a:lnTo>
                    <a:pt x="2" y="2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46"/>
                  </a:lnTo>
                  <a:lnTo>
                    <a:pt x="12" y="44"/>
                  </a:lnTo>
                  <a:lnTo>
                    <a:pt x="16" y="38"/>
                  </a:lnTo>
                  <a:lnTo>
                    <a:pt x="20" y="28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36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2" y="28"/>
                  </a:lnTo>
                  <a:lnTo>
                    <a:pt x="48" y="38"/>
                  </a:lnTo>
                  <a:lnTo>
                    <a:pt x="52" y="44"/>
                  </a:lnTo>
                  <a:lnTo>
                    <a:pt x="56" y="46"/>
                  </a:lnTo>
                  <a:lnTo>
                    <a:pt x="58" y="46"/>
                  </a:lnTo>
                  <a:lnTo>
                    <a:pt x="6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220"/>
                  </a:lnTo>
                  <a:lnTo>
                    <a:pt x="60" y="598"/>
                  </a:lnTo>
                  <a:lnTo>
                    <a:pt x="62" y="982"/>
                  </a:lnTo>
                  <a:lnTo>
                    <a:pt x="62" y="1184"/>
                  </a:lnTo>
                </a:path>
              </a:pathLst>
            </a:custGeom>
            <a:noFill/>
            <a:ln w="2">
              <a:solidFill>
                <a:srgbClr val="FFA3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131"/>
          <p:cNvGrpSpPr/>
          <p:nvPr/>
        </p:nvGrpSpPr>
        <p:grpSpPr>
          <a:xfrm flipH="1">
            <a:off x="2204840" y="4112718"/>
            <a:ext cx="638789" cy="1526082"/>
            <a:chOff x="2209800" y="3480096"/>
            <a:chExt cx="581025" cy="1483783"/>
          </a:xfrm>
        </p:grpSpPr>
        <p:sp>
          <p:nvSpPr>
            <p:cNvPr id="1093" name="Freeform 111"/>
            <p:cNvSpPr>
              <a:spLocks/>
            </p:cNvSpPr>
            <p:nvPr/>
          </p:nvSpPr>
          <p:spPr bwMode="auto">
            <a:xfrm flipH="1">
              <a:off x="2397194" y="3480096"/>
              <a:ext cx="244973" cy="247650"/>
            </a:xfrm>
            <a:custGeom>
              <a:avLst/>
              <a:gdLst>
                <a:gd name="T0" fmla="*/ 468 w 468"/>
                <a:gd name="T1" fmla="*/ 234 h 468"/>
                <a:gd name="T2" fmla="*/ 462 w 468"/>
                <a:gd name="T3" fmla="*/ 282 h 468"/>
                <a:gd name="T4" fmla="*/ 450 w 468"/>
                <a:gd name="T5" fmla="*/ 326 h 468"/>
                <a:gd name="T6" fmla="*/ 428 w 468"/>
                <a:gd name="T7" fmla="*/ 366 h 468"/>
                <a:gd name="T8" fmla="*/ 400 w 468"/>
                <a:gd name="T9" fmla="*/ 400 h 468"/>
                <a:gd name="T10" fmla="*/ 364 w 468"/>
                <a:gd name="T11" fmla="*/ 428 h 468"/>
                <a:gd name="T12" fmla="*/ 324 w 468"/>
                <a:gd name="T13" fmla="*/ 450 h 468"/>
                <a:gd name="T14" fmla="*/ 280 w 468"/>
                <a:gd name="T15" fmla="*/ 464 h 468"/>
                <a:gd name="T16" fmla="*/ 234 w 468"/>
                <a:gd name="T17" fmla="*/ 468 h 468"/>
                <a:gd name="T18" fmla="*/ 210 w 468"/>
                <a:gd name="T19" fmla="*/ 468 h 468"/>
                <a:gd name="T20" fmla="*/ 164 w 468"/>
                <a:gd name="T21" fmla="*/ 458 h 468"/>
                <a:gd name="T22" fmla="*/ 122 w 468"/>
                <a:gd name="T23" fmla="*/ 440 h 468"/>
                <a:gd name="T24" fmla="*/ 84 w 468"/>
                <a:gd name="T25" fmla="*/ 416 h 468"/>
                <a:gd name="T26" fmla="*/ 52 w 468"/>
                <a:gd name="T27" fmla="*/ 384 h 468"/>
                <a:gd name="T28" fmla="*/ 28 w 468"/>
                <a:gd name="T29" fmla="*/ 346 h 468"/>
                <a:gd name="T30" fmla="*/ 10 w 468"/>
                <a:gd name="T31" fmla="*/ 304 h 468"/>
                <a:gd name="T32" fmla="*/ 0 w 468"/>
                <a:gd name="T33" fmla="*/ 258 h 468"/>
                <a:gd name="T34" fmla="*/ 0 w 468"/>
                <a:gd name="T35" fmla="*/ 234 h 468"/>
                <a:gd name="T36" fmla="*/ 4 w 468"/>
                <a:gd name="T37" fmla="*/ 188 h 468"/>
                <a:gd name="T38" fmla="*/ 18 w 468"/>
                <a:gd name="T39" fmla="*/ 144 h 468"/>
                <a:gd name="T40" fmla="*/ 40 w 468"/>
                <a:gd name="T41" fmla="*/ 104 h 468"/>
                <a:gd name="T42" fmla="*/ 68 w 468"/>
                <a:gd name="T43" fmla="*/ 68 h 468"/>
                <a:gd name="T44" fmla="*/ 102 w 468"/>
                <a:gd name="T45" fmla="*/ 40 h 468"/>
                <a:gd name="T46" fmla="*/ 142 w 468"/>
                <a:gd name="T47" fmla="*/ 18 h 468"/>
                <a:gd name="T48" fmla="*/ 186 w 468"/>
                <a:gd name="T49" fmla="*/ 6 h 468"/>
                <a:gd name="T50" fmla="*/ 234 w 468"/>
                <a:gd name="T51" fmla="*/ 0 h 468"/>
                <a:gd name="T52" fmla="*/ 258 w 468"/>
                <a:gd name="T53" fmla="*/ 2 h 468"/>
                <a:gd name="T54" fmla="*/ 304 w 468"/>
                <a:gd name="T55" fmla="*/ 10 h 468"/>
                <a:gd name="T56" fmla="*/ 346 w 468"/>
                <a:gd name="T57" fmla="*/ 28 h 468"/>
                <a:gd name="T58" fmla="*/ 382 w 468"/>
                <a:gd name="T59" fmla="*/ 54 h 468"/>
                <a:gd name="T60" fmla="*/ 414 w 468"/>
                <a:gd name="T61" fmla="*/ 86 h 468"/>
                <a:gd name="T62" fmla="*/ 440 w 468"/>
                <a:gd name="T63" fmla="*/ 122 h 468"/>
                <a:gd name="T64" fmla="*/ 458 w 468"/>
                <a:gd name="T65" fmla="*/ 164 h 468"/>
                <a:gd name="T66" fmla="*/ 466 w 468"/>
                <a:gd name="T67" fmla="*/ 210 h 468"/>
                <a:gd name="T68" fmla="*/ 468 w 468"/>
                <a:gd name="T69" fmla="*/ 234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8" h="468">
                  <a:moveTo>
                    <a:pt x="468" y="234"/>
                  </a:moveTo>
                  <a:lnTo>
                    <a:pt x="468" y="234"/>
                  </a:lnTo>
                  <a:lnTo>
                    <a:pt x="466" y="258"/>
                  </a:lnTo>
                  <a:lnTo>
                    <a:pt x="462" y="282"/>
                  </a:lnTo>
                  <a:lnTo>
                    <a:pt x="458" y="304"/>
                  </a:lnTo>
                  <a:lnTo>
                    <a:pt x="450" y="326"/>
                  </a:lnTo>
                  <a:lnTo>
                    <a:pt x="440" y="346"/>
                  </a:lnTo>
                  <a:lnTo>
                    <a:pt x="428" y="366"/>
                  </a:lnTo>
                  <a:lnTo>
                    <a:pt x="414" y="384"/>
                  </a:lnTo>
                  <a:lnTo>
                    <a:pt x="400" y="400"/>
                  </a:lnTo>
                  <a:lnTo>
                    <a:pt x="382" y="416"/>
                  </a:lnTo>
                  <a:lnTo>
                    <a:pt x="364" y="428"/>
                  </a:lnTo>
                  <a:lnTo>
                    <a:pt x="346" y="440"/>
                  </a:lnTo>
                  <a:lnTo>
                    <a:pt x="324" y="450"/>
                  </a:lnTo>
                  <a:lnTo>
                    <a:pt x="304" y="458"/>
                  </a:lnTo>
                  <a:lnTo>
                    <a:pt x="280" y="464"/>
                  </a:lnTo>
                  <a:lnTo>
                    <a:pt x="258" y="468"/>
                  </a:lnTo>
                  <a:lnTo>
                    <a:pt x="234" y="468"/>
                  </a:lnTo>
                  <a:lnTo>
                    <a:pt x="234" y="468"/>
                  </a:lnTo>
                  <a:lnTo>
                    <a:pt x="210" y="468"/>
                  </a:lnTo>
                  <a:lnTo>
                    <a:pt x="186" y="464"/>
                  </a:lnTo>
                  <a:lnTo>
                    <a:pt x="164" y="458"/>
                  </a:lnTo>
                  <a:lnTo>
                    <a:pt x="142" y="450"/>
                  </a:lnTo>
                  <a:lnTo>
                    <a:pt x="122" y="440"/>
                  </a:lnTo>
                  <a:lnTo>
                    <a:pt x="102" y="428"/>
                  </a:lnTo>
                  <a:lnTo>
                    <a:pt x="84" y="416"/>
                  </a:lnTo>
                  <a:lnTo>
                    <a:pt x="68" y="400"/>
                  </a:lnTo>
                  <a:lnTo>
                    <a:pt x="52" y="384"/>
                  </a:lnTo>
                  <a:lnTo>
                    <a:pt x="40" y="366"/>
                  </a:lnTo>
                  <a:lnTo>
                    <a:pt x="28" y="346"/>
                  </a:lnTo>
                  <a:lnTo>
                    <a:pt x="18" y="326"/>
                  </a:lnTo>
                  <a:lnTo>
                    <a:pt x="10" y="304"/>
                  </a:lnTo>
                  <a:lnTo>
                    <a:pt x="4" y="282"/>
                  </a:lnTo>
                  <a:lnTo>
                    <a:pt x="0" y="258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10"/>
                  </a:lnTo>
                  <a:lnTo>
                    <a:pt x="4" y="188"/>
                  </a:lnTo>
                  <a:lnTo>
                    <a:pt x="10" y="164"/>
                  </a:lnTo>
                  <a:lnTo>
                    <a:pt x="18" y="144"/>
                  </a:lnTo>
                  <a:lnTo>
                    <a:pt x="28" y="122"/>
                  </a:lnTo>
                  <a:lnTo>
                    <a:pt x="40" y="104"/>
                  </a:lnTo>
                  <a:lnTo>
                    <a:pt x="52" y="86"/>
                  </a:lnTo>
                  <a:lnTo>
                    <a:pt x="68" y="68"/>
                  </a:lnTo>
                  <a:lnTo>
                    <a:pt x="84" y="54"/>
                  </a:lnTo>
                  <a:lnTo>
                    <a:pt x="102" y="40"/>
                  </a:lnTo>
                  <a:lnTo>
                    <a:pt x="122" y="28"/>
                  </a:lnTo>
                  <a:lnTo>
                    <a:pt x="142" y="18"/>
                  </a:lnTo>
                  <a:lnTo>
                    <a:pt x="164" y="10"/>
                  </a:lnTo>
                  <a:lnTo>
                    <a:pt x="186" y="6"/>
                  </a:lnTo>
                  <a:lnTo>
                    <a:pt x="210" y="2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58" y="2"/>
                  </a:lnTo>
                  <a:lnTo>
                    <a:pt x="280" y="6"/>
                  </a:lnTo>
                  <a:lnTo>
                    <a:pt x="304" y="10"/>
                  </a:lnTo>
                  <a:lnTo>
                    <a:pt x="324" y="18"/>
                  </a:lnTo>
                  <a:lnTo>
                    <a:pt x="346" y="28"/>
                  </a:lnTo>
                  <a:lnTo>
                    <a:pt x="364" y="40"/>
                  </a:lnTo>
                  <a:lnTo>
                    <a:pt x="382" y="54"/>
                  </a:lnTo>
                  <a:lnTo>
                    <a:pt x="400" y="68"/>
                  </a:lnTo>
                  <a:lnTo>
                    <a:pt x="414" y="86"/>
                  </a:lnTo>
                  <a:lnTo>
                    <a:pt x="428" y="104"/>
                  </a:lnTo>
                  <a:lnTo>
                    <a:pt x="440" y="122"/>
                  </a:lnTo>
                  <a:lnTo>
                    <a:pt x="450" y="144"/>
                  </a:lnTo>
                  <a:lnTo>
                    <a:pt x="458" y="164"/>
                  </a:lnTo>
                  <a:lnTo>
                    <a:pt x="462" y="188"/>
                  </a:lnTo>
                  <a:lnTo>
                    <a:pt x="466" y="210"/>
                  </a:lnTo>
                  <a:lnTo>
                    <a:pt x="468" y="234"/>
                  </a:lnTo>
                  <a:lnTo>
                    <a:pt x="468" y="234"/>
                  </a:lnTo>
                  <a:close/>
                </a:path>
              </a:pathLst>
            </a:custGeom>
            <a:solidFill>
              <a:srgbClr val="721B89"/>
            </a:solidFill>
            <a:ln w="4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36" name="Picture 112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45896" y="3583813"/>
              <a:ext cx="163315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4" name="Freeform 113"/>
            <p:cNvSpPr>
              <a:spLocks/>
            </p:cNvSpPr>
            <p:nvPr/>
          </p:nvSpPr>
          <p:spPr bwMode="auto">
            <a:xfrm flipH="1">
              <a:off x="2356365" y="3592279"/>
              <a:ext cx="142377" cy="119592"/>
            </a:xfrm>
            <a:custGeom>
              <a:avLst/>
              <a:gdLst>
                <a:gd name="T0" fmla="*/ 262 w 272"/>
                <a:gd name="T1" fmla="*/ 104 h 226"/>
                <a:gd name="T2" fmla="*/ 262 w 272"/>
                <a:gd name="T3" fmla="*/ 104 h 226"/>
                <a:gd name="T4" fmla="*/ 268 w 272"/>
                <a:gd name="T5" fmla="*/ 108 h 226"/>
                <a:gd name="T6" fmla="*/ 270 w 272"/>
                <a:gd name="T7" fmla="*/ 114 h 226"/>
                <a:gd name="T8" fmla="*/ 272 w 272"/>
                <a:gd name="T9" fmla="*/ 120 h 226"/>
                <a:gd name="T10" fmla="*/ 270 w 272"/>
                <a:gd name="T11" fmla="*/ 126 h 226"/>
                <a:gd name="T12" fmla="*/ 220 w 272"/>
                <a:gd name="T13" fmla="*/ 218 h 226"/>
                <a:gd name="T14" fmla="*/ 220 w 272"/>
                <a:gd name="T15" fmla="*/ 218 h 226"/>
                <a:gd name="T16" fmla="*/ 216 w 272"/>
                <a:gd name="T17" fmla="*/ 224 h 226"/>
                <a:gd name="T18" fmla="*/ 210 w 272"/>
                <a:gd name="T19" fmla="*/ 226 h 226"/>
                <a:gd name="T20" fmla="*/ 204 w 272"/>
                <a:gd name="T21" fmla="*/ 226 h 226"/>
                <a:gd name="T22" fmla="*/ 198 w 272"/>
                <a:gd name="T23" fmla="*/ 224 h 226"/>
                <a:gd name="T24" fmla="*/ 10 w 272"/>
                <a:gd name="T25" fmla="*/ 124 h 226"/>
                <a:gd name="T26" fmla="*/ 10 w 272"/>
                <a:gd name="T27" fmla="*/ 124 h 226"/>
                <a:gd name="T28" fmla="*/ 4 w 272"/>
                <a:gd name="T29" fmla="*/ 120 h 226"/>
                <a:gd name="T30" fmla="*/ 2 w 272"/>
                <a:gd name="T31" fmla="*/ 114 h 226"/>
                <a:gd name="T32" fmla="*/ 0 w 272"/>
                <a:gd name="T33" fmla="*/ 108 h 226"/>
                <a:gd name="T34" fmla="*/ 2 w 272"/>
                <a:gd name="T35" fmla="*/ 102 h 226"/>
                <a:gd name="T36" fmla="*/ 52 w 272"/>
                <a:gd name="T37" fmla="*/ 10 h 226"/>
                <a:gd name="T38" fmla="*/ 52 w 272"/>
                <a:gd name="T39" fmla="*/ 10 h 226"/>
                <a:gd name="T40" fmla="*/ 56 w 272"/>
                <a:gd name="T41" fmla="*/ 4 h 226"/>
                <a:gd name="T42" fmla="*/ 62 w 272"/>
                <a:gd name="T43" fmla="*/ 2 h 226"/>
                <a:gd name="T44" fmla="*/ 68 w 272"/>
                <a:gd name="T45" fmla="*/ 0 h 226"/>
                <a:gd name="T46" fmla="*/ 74 w 272"/>
                <a:gd name="T47" fmla="*/ 2 h 226"/>
                <a:gd name="T48" fmla="*/ 262 w 272"/>
                <a:gd name="T49" fmla="*/ 10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2" h="226">
                  <a:moveTo>
                    <a:pt x="262" y="104"/>
                  </a:moveTo>
                  <a:lnTo>
                    <a:pt x="262" y="104"/>
                  </a:lnTo>
                  <a:lnTo>
                    <a:pt x="268" y="108"/>
                  </a:lnTo>
                  <a:lnTo>
                    <a:pt x="270" y="114"/>
                  </a:lnTo>
                  <a:lnTo>
                    <a:pt x="272" y="120"/>
                  </a:lnTo>
                  <a:lnTo>
                    <a:pt x="270" y="126"/>
                  </a:lnTo>
                  <a:lnTo>
                    <a:pt x="220" y="218"/>
                  </a:lnTo>
                  <a:lnTo>
                    <a:pt x="220" y="218"/>
                  </a:lnTo>
                  <a:lnTo>
                    <a:pt x="216" y="224"/>
                  </a:lnTo>
                  <a:lnTo>
                    <a:pt x="210" y="226"/>
                  </a:lnTo>
                  <a:lnTo>
                    <a:pt x="204" y="226"/>
                  </a:lnTo>
                  <a:lnTo>
                    <a:pt x="198" y="224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4" y="120"/>
                  </a:lnTo>
                  <a:lnTo>
                    <a:pt x="2" y="114"/>
                  </a:lnTo>
                  <a:lnTo>
                    <a:pt x="0" y="108"/>
                  </a:lnTo>
                  <a:lnTo>
                    <a:pt x="2" y="102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6" y="4"/>
                  </a:lnTo>
                  <a:lnTo>
                    <a:pt x="62" y="2"/>
                  </a:lnTo>
                  <a:lnTo>
                    <a:pt x="68" y="0"/>
                  </a:lnTo>
                  <a:lnTo>
                    <a:pt x="74" y="2"/>
                  </a:lnTo>
                  <a:lnTo>
                    <a:pt x="262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Freeform 114"/>
            <p:cNvSpPr>
              <a:spLocks noEditPoints="1"/>
            </p:cNvSpPr>
            <p:nvPr/>
          </p:nvSpPr>
          <p:spPr bwMode="auto">
            <a:xfrm flipH="1">
              <a:off x="2356365" y="3592279"/>
              <a:ext cx="142377" cy="120650"/>
            </a:xfrm>
            <a:custGeom>
              <a:avLst/>
              <a:gdLst>
                <a:gd name="T0" fmla="*/ 262 w 272"/>
                <a:gd name="T1" fmla="*/ 104 h 228"/>
                <a:gd name="T2" fmla="*/ 262 w 272"/>
                <a:gd name="T3" fmla="*/ 104 h 228"/>
                <a:gd name="T4" fmla="*/ 268 w 272"/>
                <a:gd name="T5" fmla="*/ 108 h 228"/>
                <a:gd name="T6" fmla="*/ 270 w 272"/>
                <a:gd name="T7" fmla="*/ 114 h 228"/>
                <a:gd name="T8" fmla="*/ 270 w 272"/>
                <a:gd name="T9" fmla="*/ 120 h 228"/>
                <a:gd name="T10" fmla="*/ 268 w 272"/>
                <a:gd name="T11" fmla="*/ 126 h 228"/>
                <a:gd name="T12" fmla="*/ 218 w 272"/>
                <a:gd name="T13" fmla="*/ 218 h 228"/>
                <a:gd name="T14" fmla="*/ 218 w 272"/>
                <a:gd name="T15" fmla="*/ 218 h 228"/>
                <a:gd name="T16" fmla="*/ 214 w 272"/>
                <a:gd name="T17" fmla="*/ 224 h 228"/>
                <a:gd name="T18" fmla="*/ 210 w 272"/>
                <a:gd name="T19" fmla="*/ 226 h 228"/>
                <a:gd name="T20" fmla="*/ 204 w 272"/>
                <a:gd name="T21" fmla="*/ 226 h 228"/>
                <a:gd name="T22" fmla="*/ 198 w 272"/>
                <a:gd name="T23" fmla="*/ 224 h 228"/>
                <a:gd name="T24" fmla="*/ 10 w 272"/>
                <a:gd name="T25" fmla="*/ 124 h 228"/>
                <a:gd name="T26" fmla="*/ 10 w 272"/>
                <a:gd name="T27" fmla="*/ 124 h 228"/>
                <a:gd name="T28" fmla="*/ 4 w 272"/>
                <a:gd name="T29" fmla="*/ 120 h 228"/>
                <a:gd name="T30" fmla="*/ 2 w 272"/>
                <a:gd name="T31" fmla="*/ 114 h 228"/>
                <a:gd name="T32" fmla="*/ 0 w 272"/>
                <a:gd name="T33" fmla="*/ 108 h 228"/>
                <a:gd name="T34" fmla="*/ 2 w 272"/>
                <a:gd name="T35" fmla="*/ 102 h 228"/>
                <a:gd name="T36" fmla="*/ 52 w 272"/>
                <a:gd name="T37" fmla="*/ 10 h 228"/>
                <a:gd name="T38" fmla="*/ 52 w 272"/>
                <a:gd name="T39" fmla="*/ 10 h 228"/>
                <a:gd name="T40" fmla="*/ 56 w 272"/>
                <a:gd name="T41" fmla="*/ 4 h 228"/>
                <a:gd name="T42" fmla="*/ 62 w 272"/>
                <a:gd name="T43" fmla="*/ 2 h 228"/>
                <a:gd name="T44" fmla="*/ 68 w 272"/>
                <a:gd name="T45" fmla="*/ 2 h 228"/>
                <a:gd name="T46" fmla="*/ 74 w 272"/>
                <a:gd name="T47" fmla="*/ 2 h 228"/>
                <a:gd name="T48" fmla="*/ 262 w 272"/>
                <a:gd name="T49" fmla="*/ 104 h 228"/>
                <a:gd name="T50" fmla="*/ 74 w 272"/>
                <a:gd name="T51" fmla="*/ 2 h 228"/>
                <a:gd name="T52" fmla="*/ 74 w 272"/>
                <a:gd name="T53" fmla="*/ 2 h 228"/>
                <a:gd name="T54" fmla="*/ 68 w 272"/>
                <a:gd name="T55" fmla="*/ 0 h 228"/>
                <a:gd name="T56" fmla="*/ 62 w 272"/>
                <a:gd name="T57" fmla="*/ 0 h 228"/>
                <a:gd name="T58" fmla="*/ 56 w 272"/>
                <a:gd name="T59" fmla="*/ 4 h 228"/>
                <a:gd name="T60" fmla="*/ 52 w 272"/>
                <a:gd name="T61" fmla="*/ 8 h 228"/>
                <a:gd name="T62" fmla="*/ 2 w 272"/>
                <a:gd name="T63" fmla="*/ 102 h 228"/>
                <a:gd name="T64" fmla="*/ 2 w 272"/>
                <a:gd name="T65" fmla="*/ 102 h 228"/>
                <a:gd name="T66" fmla="*/ 0 w 272"/>
                <a:gd name="T67" fmla="*/ 108 h 228"/>
                <a:gd name="T68" fmla="*/ 0 w 272"/>
                <a:gd name="T69" fmla="*/ 114 h 228"/>
                <a:gd name="T70" fmla="*/ 4 w 272"/>
                <a:gd name="T71" fmla="*/ 120 h 228"/>
                <a:gd name="T72" fmla="*/ 8 w 272"/>
                <a:gd name="T73" fmla="*/ 124 h 228"/>
                <a:gd name="T74" fmla="*/ 196 w 272"/>
                <a:gd name="T75" fmla="*/ 226 h 228"/>
                <a:gd name="T76" fmla="*/ 196 w 272"/>
                <a:gd name="T77" fmla="*/ 226 h 228"/>
                <a:gd name="T78" fmla="*/ 204 w 272"/>
                <a:gd name="T79" fmla="*/ 228 h 228"/>
                <a:gd name="T80" fmla="*/ 210 w 272"/>
                <a:gd name="T81" fmla="*/ 226 h 228"/>
                <a:gd name="T82" fmla="*/ 216 w 272"/>
                <a:gd name="T83" fmla="*/ 224 h 228"/>
                <a:gd name="T84" fmla="*/ 220 w 272"/>
                <a:gd name="T85" fmla="*/ 218 h 228"/>
                <a:gd name="T86" fmla="*/ 270 w 272"/>
                <a:gd name="T87" fmla="*/ 126 h 228"/>
                <a:gd name="T88" fmla="*/ 270 w 272"/>
                <a:gd name="T89" fmla="*/ 126 h 228"/>
                <a:gd name="T90" fmla="*/ 272 w 272"/>
                <a:gd name="T91" fmla="*/ 120 h 228"/>
                <a:gd name="T92" fmla="*/ 270 w 272"/>
                <a:gd name="T93" fmla="*/ 114 h 228"/>
                <a:gd name="T94" fmla="*/ 268 w 272"/>
                <a:gd name="T95" fmla="*/ 108 h 228"/>
                <a:gd name="T96" fmla="*/ 262 w 272"/>
                <a:gd name="T97" fmla="*/ 104 h 228"/>
                <a:gd name="T98" fmla="*/ 74 w 272"/>
                <a:gd name="T99" fmla="*/ 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2" h="228">
                  <a:moveTo>
                    <a:pt x="262" y="104"/>
                  </a:moveTo>
                  <a:lnTo>
                    <a:pt x="262" y="104"/>
                  </a:lnTo>
                  <a:lnTo>
                    <a:pt x="268" y="108"/>
                  </a:lnTo>
                  <a:lnTo>
                    <a:pt x="270" y="114"/>
                  </a:lnTo>
                  <a:lnTo>
                    <a:pt x="270" y="120"/>
                  </a:lnTo>
                  <a:lnTo>
                    <a:pt x="268" y="126"/>
                  </a:lnTo>
                  <a:lnTo>
                    <a:pt x="218" y="218"/>
                  </a:lnTo>
                  <a:lnTo>
                    <a:pt x="218" y="218"/>
                  </a:lnTo>
                  <a:lnTo>
                    <a:pt x="214" y="224"/>
                  </a:lnTo>
                  <a:lnTo>
                    <a:pt x="210" y="226"/>
                  </a:lnTo>
                  <a:lnTo>
                    <a:pt x="204" y="226"/>
                  </a:lnTo>
                  <a:lnTo>
                    <a:pt x="198" y="224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4" y="120"/>
                  </a:lnTo>
                  <a:lnTo>
                    <a:pt x="2" y="114"/>
                  </a:lnTo>
                  <a:lnTo>
                    <a:pt x="0" y="108"/>
                  </a:lnTo>
                  <a:lnTo>
                    <a:pt x="2" y="102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6" y="4"/>
                  </a:lnTo>
                  <a:lnTo>
                    <a:pt x="62" y="2"/>
                  </a:lnTo>
                  <a:lnTo>
                    <a:pt x="68" y="2"/>
                  </a:lnTo>
                  <a:lnTo>
                    <a:pt x="74" y="2"/>
                  </a:lnTo>
                  <a:lnTo>
                    <a:pt x="262" y="104"/>
                  </a:lnTo>
                  <a:close/>
                  <a:moveTo>
                    <a:pt x="74" y="2"/>
                  </a:moveTo>
                  <a:lnTo>
                    <a:pt x="74" y="2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56" y="4"/>
                  </a:lnTo>
                  <a:lnTo>
                    <a:pt x="52" y="8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4" y="120"/>
                  </a:lnTo>
                  <a:lnTo>
                    <a:pt x="8" y="124"/>
                  </a:lnTo>
                  <a:lnTo>
                    <a:pt x="196" y="226"/>
                  </a:lnTo>
                  <a:lnTo>
                    <a:pt x="196" y="226"/>
                  </a:lnTo>
                  <a:lnTo>
                    <a:pt x="204" y="228"/>
                  </a:lnTo>
                  <a:lnTo>
                    <a:pt x="210" y="226"/>
                  </a:lnTo>
                  <a:lnTo>
                    <a:pt x="216" y="224"/>
                  </a:lnTo>
                  <a:lnTo>
                    <a:pt x="220" y="218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72" y="120"/>
                  </a:lnTo>
                  <a:lnTo>
                    <a:pt x="270" y="114"/>
                  </a:lnTo>
                  <a:lnTo>
                    <a:pt x="268" y="108"/>
                  </a:lnTo>
                  <a:lnTo>
                    <a:pt x="262" y="104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39" name="Picture 115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90367" y="3621913"/>
              <a:ext cx="37688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7" name="Freeform 116"/>
            <p:cNvSpPr>
              <a:spLocks/>
            </p:cNvSpPr>
            <p:nvPr/>
          </p:nvSpPr>
          <p:spPr bwMode="auto">
            <a:xfrm flipH="1">
              <a:off x="2496648" y="3626146"/>
              <a:ext cx="26172" cy="19050"/>
            </a:xfrm>
            <a:custGeom>
              <a:avLst/>
              <a:gdLst>
                <a:gd name="T0" fmla="*/ 48 w 50"/>
                <a:gd name="T1" fmla="*/ 22 h 36"/>
                <a:gd name="T2" fmla="*/ 48 w 50"/>
                <a:gd name="T3" fmla="*/ 22 h 36"/>
                <a:gd name="T4" fmla="*/ 50 w 50"/>
                <a:gd name="T5" fmla="*/ 24 h 36"/>
                <a:gd name="T6" fmla="*/ 50 w 50"/>
                <a:gd name="T7" fmla="*/ 24 h 36"/>
                <a:gd name="T8" fmla="*/ 44 w 50"/>
                <a:gd name="T9" fmla="*/ 36 h 36"/>
                <a:gd name="T10" fmla="*/ 44 w 50"/>
                <a:gd name="T11" fmla="*/ 36 h 36"/>
                <a:gd name="T12" fmla="*/ 44 w 50"/>
                <a:gd name="T13" fmla="*/ 36 h 36"/>
                <a:gd name="T14" fmla="*/ 40 w 50"/>
                <a:gd name="T15" fmla="*/ 36 h 36"/>
                <a:gd name="T16" fmla="*/ 2 w 50"/>
                <a:gd name="T17" fmla="*/ 16 h 36"/>
                <a:gd name="T18" fmla="*/ 2 w 50"/>
                <a:gd name="T19" fmla="*/ 16 h 36"/>
                <a:gd name="T20" fmla="*/ 0 w 50"/>
                <a:gd name="T21" fmla="*/ 14 h 36"/>
                <a:gd name="T22" fmla="*/ 0 w 50"/>
                <a:gd name="T23" fmla="*/ 12 h 36"/>
                <a:gd name="T24" fmla="*/ 6 w 50"/>
                <a:gd name="T25" fmla="*/ 2 h 36"/>
                <a:gd name="T26" fmla="*/ 6 w 50"/>
                <a:gd name="T27" fmla="*/ 2 h 36"/>
                <a:gd name="T28" fmla="*/ 8 w 50"/>
                <a:gd name="T29" fmla="*/ 0 h 36"/>
                <a:gd name="T30" fmla="*/ 10 w 50"/>
                <a:gd name="T31" fmla="*/ 0 h 36"/>
                <a:gd name="T32" fmla="*/ 48 w 50"/>
                <a:gd name="T33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36">
                  <a:moveTo>
                    <a:pt x="48" y="22"/>
                  </a:moveTo>
                  <a:lnTo>
                    <a:pt x="48" y="22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Freeform 117"/>
            <p:cNvSpPr>
              <a:spLocks noEditPoints="1"/>
            </p:cNvSpPr>
            <p:nvPr/>
          </p:nvSpPr>
          <p:spPr bwMode="auto">
            <a:xfrm flipH="1">
              <a:off x="2496648" y="3626146"/>
              <a:ext cx="26172" cy="19050"/>
            </a:xfrm>
            <a:custGeom>
              <a:avLst/>
              <a:gdLst>
                <a:gd name="T0" fmla="*/ 48 w 50"/>
                <a:gd name="T1" fmla="*/ 22 h 36"/>
                <a:gd name="T2" fmla="*/ 48 w 50"/>
                <a:gd name="T3" fmla="*/ 22 h 36"/>
                <a:gd name="T4" fmla="*/ 50 w 50"/>
                <a:gd name="T5" fmla="*/ 24 h 36"/>
                <a:gd name="T6" fmla="*/ 50 w 50"/>
                <a:gd name="T7" fmla="*/ 24 h 36"/>
                <a:gd name="T8" fmla="*/ 44 w 50"/>
                <a:gd name="T9" fmla="*/ 36 h 36"/>
                <a:gd name="T10" fmla="*/ 44 w 50"/>
                <a:gd name="T11" fmla="*/ 36 h 36"/>
                <a:gd name="T12" fmla="*/ 44 w 50"/>
                <a:gd name="T13" fmla="*/ 36 h 36"/>
                <a:gd name="T14" fmla="*/ 42 w 50"/>
                <a:gd name="T15" fmla="*/ 36 h 36"/>
                <a:gd name="T16" fmla="*/ 2 w 50"/>
                <a:gd name="T17" fmla="*/ 16 h 36"/>
                <a:gd name="T18" fmla="*/ 2 w 50"/>
                <a:gd name="T19" fmla="*/ 16 h 36"/>
                <a:gd name="T20" fmla="*/ 2 w 50"/>
                <a:gd name="T21" fmla="*/ 14 h 36"/>
                <a:gd name="T22" fmla="*/ 0 w 50"/>
                <a:gd name="T23" fmla="*/ 12 h 36"/>
                <a:gd name="T24" fmla="*/ 6 w 50"/>
                <a:gd name="T25" fmla="*/ 2 h 36"/>
                <a:gd name="T26" fmla="*/ 6 w 50"/>
                <a:gd name="T27" fmla="*/ 2 h 36"/>
                <a:gd name="T28" fmla="*/ 8 w 50"/>
                <a:gd name="T29" fmla="*/ 0 h 36"/>
                <a:gd name="T30" fmla="*/ 10 w 50"/>
                <a:gd name="T31" fmla="*/ 0 h 36"/>
                <a:gd name="T32" fmla="*/ 48 w 50"/>
                <a:gd name="T33" fmla="*/ 22 h 36"/>
                <a:gd name="T34" fmla="*/ 10 w 50"/>
                <a:gd name="T35" fmla="*/ 0 h 36"/>
                <a:gd name="T36" fmla="*/ 10 w 50"/>
                <a:gd name="T37" fmla="*/ 0 h 36"/>
                <a:gd name="T38" fmla="*/ 8 w 50"/>
                <a:gd name="T39" fmla="*/ 0 h 36"/>
                <a:gd name="T40" fmla="*/ 6 w 50"/>
                <a:gd name="T41" fmla="*/ 0 h 36"/>
                <a:gd name="T42" fmla="*/ 0 w 50"/>
                <a:gd name="T43" fmla="*/ 12 h 36"/>
                <a:gd name="T44" fmla="*/ 0 w 50"/>
                <a:gd name="T45" fmla="*/ 12 h 36"/>
                <a:gd name="T46" fmla="*/ 0 w 50"/>
                <a:gd name="T47" fmla="*/ 14 h 36"/>
                <a:gd name="T48" fmla="*/ 2 w 50"/>
                <a:gd name="T49" fmla="*/ 16 h 36"/>
                <a:gd name="T50" fmla="*/ 40 w 50"/>
                <a:gd name="T51" fmla="*/ 36 h 36"/>
                <a:gd name="T52" fmla="*/ 40 w 50"/>
                <a:gd name="T53" fmla="*/ 36 h 36"/>
                <a:gd name="T54" fmla="*/ 44 w 50"/>
                <a:gd name="T55" fmla="*/ 36 h 36"/>
                <a:gd name="T56" fmla="*/ 44 w 50"/>
                <a:gd name="T57" fmla="*/ 36 h 36"/>
                <a:gd name="T58" fmla="*/ 50 w 50"/>
                <a:gd name="T59" fmla="*/ 24 h 36"/>
                <a:gd name="T60" fmla="*/ 50 w 50"/>
                <a:gd name="T61" fmla="*/ 24 h 36"/>
                <a:gd name="T62" fmla="*/ 50 w 50"/>
                <a:gd name="T63" fmla="*/ 24 h 36"/>
                <a:gd name="T64" fmla="*/ 48 w 50"/>
                <a:gd name="T65" fmla="*/ 22 h 36"/>
                <a:gd name="T66" fmla="*/ 10 w 50"/>
                <a:gd name="T6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" h="36">
                  <a:moveTo>
                    <a:pt x="48" y="22"/>
                  </a:moveTo>
                  <a:lnTo>
                    <a:pt x="48" y="22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3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48" y="22"/>
                  </a:lnTo>
                  <a:close/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48" y="2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Freeform 118"/>
            <p:cNvSpPr>
              <a:spLocks/>
            </p:cNvSpPr>
            <p:nvPr/>
          </p:nvSpPr>
          <p:spPr bwMode="auto">
            <a:xfrm flipH="1">
              <a:off x="2598197" y="4293954"/>
              <a:ext cx="113064" cy="386292"/>
            </a:xfrm>
            <a:custGeom>
              <a:avLst/>
              <a:gdLst>
                <a:gd name="T0" fmla="*/ 216 w 216"/>
                <a:gd name="T1" fmla="*/ 622 h 730"/>
                <a:gd name="T2" fmla="*/ 216 w 216"/>
                <a:gd name="T3" fmla="*/ 622 h 730"/>
                <a:gd name="T4" fmla="*/ 214 w 216"/>
                <a:gd name="T5" fmla="*/ 644 h 730"/>
                <a:gd name="T6" fmla="*/ 208 w 216"/>
                <a:gd name="T7" fmla="*/ 664 h 730"/>
                <a:gd name="T8" fmla="*/ 198 w 216"/>
                <a:gd name="T9" fmla="*/ 682 h 730"/>
                <a:gd name="T10" fmla="*/ 186 w 216"/>
                <a:gd name="T11" fmla="*/ 698 h 730"/>
                <a:gd name="T12" fmla="*/ 170 w 216"/>
                <a:gd name="T13" fmla="*/ 712 h 730"/>
                <a:gd name="T14" fmla="*/ 150 w 216"/>
                <a:gd name="T15" fmla="*/ 722 h 730"/>
                <a:gd name="T16" fmla="*/ 130 w 216"/>
                <a:gd name="T17" fmla="*/ 728 h 730"/>
                <a:gd name="T18" fmla="*/ 108 w 216"/>
                <a:gd name="T19" fmla="*/ 730 h 730"/>
                <a:gd name="T20" fmla="*/ 108 w 216"/>
                <a:gd name="T21" fmla="*/ 730 h 730"/>
                <a:gd name="T22" fmla="*/ 108 w 216"/>
                <a:gd name="T23" fmla="*/ 730 h 730"/>
                <a:gd name="T24" fmla="*/ 86 w 216"/>
                <a:gd name="T25" fmla="*/ 728 h 730"/>
                <a:gd name="T26" fmla="*/ 66 w 216"/>
                <a:gd name="T27" fmla="*/ 722 h 730"/>
                <a:gd name="T28" fmla="*/ 48 w 216"/>
                <a:gd name="T29" fmla="*/ 712 h 730"/>
                <a:gd name="T30" fmla="*/ 32 w 216"/>
                <a:gd name="T31" fmla="*/ 698 h 730"/>
                <a:gd name="T32" fmla="*/ 18 w 216"/>
                <a:gd name="T33" fmla="*/ 682 h 730"/>
                <a:gd name="T34" fmla="*/ 8 w 216"/>
                <a:gd name="T35" fmla="*/ 664 h 730"/>
                <a:gd name="T36" fmla="*/ 2 w 216"/>
                <a:gd name="T37" fmla="*/ 644 h 730"/>
                <a:gd name="T38" fmla="*/ 0 w 216"/>
                <a:gd name="T39" fmla="*/ 622 h 730"/>
                <a:gd name="T40" fmla="*/ 0 w 216"/>
                <a:gd name="T41" fmla="*/ 108 h 730"/>
                <a:gd name="T42" fmla="*/ 0 w 216"/>
                <a:gd name="T43" fmla="*/ 108 h 730"/>
                <a:gd name="T44" fmla="*/ 2 w 216"/>
                <a:gd name="T45" fmla="*/ 88 h 730"/>
                <a:gd name="T46" fmla="*/ 8 w 216"/>
                <a:gd name="T47" fmla="*/ 66 h 730"/>
                <a:gd name="T48" fmla="*/ 18 w 216"/>
                <a:gd name="T49" fmla="*/ 48 h 730"/>
                <a:gd name="T50" fmla="*/ 32 w 216"/>
                <a:gd name="T51" fmla="*/ 32 h 730"/>
                <a:gd name="T52" fmla="*/ 48 w 216"/>
                <a:gd name="T53" fmla="*/ 20 h 730"/>
                <a:gd name="T54" fmla="*/ 66 w 216"/>
                <a:gd name="T55" fmla="*/ 10 h 730"/>
                <a:gd name="T56" fmla="*/ 86 w 216"/>
                <a:gd name="T57" fmla="*/ 4 h 730"/>
                <a:gd name="T58" fmla="*/ 108 w 216"/>
                <a:gd name="T59" fmla="*/ 0 h 730"/>
                <a:gd name="T60" fmla="*/ 108 w 216"/>
                <a:gd name="T61" fmla="*/ 0 h 730"/>
                <a:gd name="T62" fmla="*/ 108 w 216"/>
                <a:gd name="T63" fmla="*/ 0 h 730"/>
                <a:gd name="T64" fmla="*/ 130 w 216"/>
                <a:gd name="T65" fmla="*/ 4 h 730"/>
                <a:gd name="T66" fmla="*/ 150 w 216"/>
                <a:gd name="T67" fmla="*/ 10 h 730"/>
                <a:gd name="T68" fmla="*/ 170 w 216"/>
                <a:gd name="T69" fmla="*/ 20 h 730"/>
                <a:gd name="T70" fmla="*/ 186 w 216"/>
                <a:gd name="T71" fmla="*/ 32 h 730"/>
                <a:gd name="T72" fmla="*/ 198 w 216"/>
                <a:gd name="T73" fmla="*/ 48 h 730"/>
                <a:gd name="T74" fmla="*/ 208 w 216"/>
                <a:gd name="T75" fmla="*/ 66 h 730"/>
                <a:gd name="T76" fmla="*/ 214 w 216"/>
                <a:gd name="T77" fmla="*/ 88 h 730"/>
                <a:gd name="T78" fmla="*/ 216 w 216"/>
                <a:gd name="T79" fmla="*/ 108 h 730"/>
                <a:gd name="T80" fmla="*/ 216 w 216"/>
                <a:gd name="T81" fmla="*/ 62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" h="730">
                  <a:moveTo>
                    <a:pt x="216" y="622"/>
                  </a:moveTo>
                  <a:lnTo>
                    <a:pt x="216" y="622"/>
                  </a:lnTo>
                  <a:lnTo>
                    <a:pt x="214" y="644"/>
                  </a:lnTo>
                  <a:lnTo>
                    <a:pt x="208" y="664"/>
                  </a:lnTo>
                  <a:lnTo>
                    <a:pt x="198" y="682"/>
                  </a:lnTo>
                  <a:lnTo>
                    <a:pt x="186" y="698"/>
                  </a:lnTo>
                  <a:lnTo>
                    <a:pt x="170" y="712"/>
                  </a:lnTo>
                  <a:lnTo>
                    <a:pt x="150" y="722"/>
                  </a:lnTo>
                  <a:lnTo>
                    <a:pt x="130" y="728"/>
                  </a:lnTo>
                  <a:lnTo>
                    <a:pt x="108" y="730"/>
                  </a:lnTo>
                  <a:lnTo>
                    <a:pt x="108" y="730"/>
                  </a:lnTo>
                  <a:lnTo>
                    <a:pt x="108" y="730"/>
                  </a:lnTo>
                  <a:lnTo>
                    <a:pt x="86" y="728"/>
                  </a:lnTo>
                  <a:lnTo>
                    <a:pt x="66" y="722"/>
                  </a:lnTo>
                  <a:lnTo>
                    <a:pt x="48" y="712"/>
                  </a:lnTo>
                  <a:lnTo>
                    <a:pt x="32" y="698"/>
                  </a:lnTo>
                  <a:lnTo>
                    <a:pt x="18" y="682"/>
                  </a:lnTo>
                  <a:lnTo>
                    <a:pt x="8" y="664"/>
                  </a:lnTo>
                  <a:lnTo>
                    <a:pt x="2" y="644"/>
                  </a:lnTo>
                  <a:lnTo>
                    <a:pt x="0" y="622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88"/>
                  </a:lnTo>
                  <a:lnTo>
                    <a:pt x="8" y="66"/>
                  </a:lnTo>
                  <a:lnTo>
                    <a:pt x="18" y="48"/>
                  </a:lnTo>
                  <a:lnTo>
                    <a:pt x="32" y="32"/>
                  </a:lnTo>
                  <a:lnTo>
                    <a:pt x="48" y="20"/>
                  </a:lnTo>
                  <a:lnTo>
                    <a:pt x="66" y="10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30" y="4"/>
                  </a:lnTo>
                  <a:lnTo>
                    <a:pt x="150" y="10"/>
                  </a:lnTo>
                  <a:lnTo>
                    <a:pt x="170" y="20"/>
                  </a:lnTo>
                  <a:lnTo>
                    <a:pt x="186" y="32"/>
                  </a:lnTo>
                  <a:lnTo>
                    <a:pt x="198" y="48"/>
                  </a:lnTo>
                  <a:lnTo>
                    <a:pt x="208" y="66"/>
                  </a:lnTo>
                  <a:lnTo>
                    <a:pt x="214" y="88"/>
                  </a:lnTo>
                  <a:lnTo>
                    <a:pt x="216" y="108"/>
                  </a:lnTo>
                  <a:lnTo>
                    <a:pt x="216" y="622"/>
                  </a:lnTo>
                  <a:close/>
                </a:path>
              </a:pathLst>
            </a:custGeom>
            <a:solidFill>
              <a:srgbClr val="721B89"/>
            </a:solidFill>
            <a:ln w="4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Freeform 119"/>
            <p:cNvSpPr>
              <a:spLocks/>
            </p:cNvSpPr>
            <p:nvPr/>
          </p:nvSpPr>
          <p:spPr bwMode="auto">
            <a:xfrm flipH="1">
              <a:off x="2597150" y="4577587"/>
              <a:ext cx="113064" cy="386292"/>
            </a:xfrm>
            <a:custGeom>
              <a:avLst/>
              <a:gdLst>
                <a:gd name="T0" fmla="*/ 216 w 216"/>
                <a:gd name="T1" fmla="*/ 622 h 730"/>
                <a:gd name="T2" fmla="*/ 216 w 216"/>
                <a:gd name="T3" fmla="*/ 622 h 730"/>
                <a:gd name="T4" fmla="*/ 214 w 216"/>
                <a:gd name="T5" fmla="*/ 644 h 730"/>
                <a:gd name="T6" fmla="*/ 208 w 216"/>
                <a:gd name="T7" fmla="*/ 664 h 730"/>
                <a:gd name="T8" fmla="*/ 198 w 216"/>
                <a:gd name="T9" fmla="*/ 684 h 730"/>
                <a:gd name="T10" fmla="*/ 186 w 216"/>
                <a:gd name="T11" fmla="*/ 700 h 730"/>
                <a:gd name="T12" fmla="*/ 170 w 216"/>
                <a:gd name="T13" fmla="*/ 712 h 730"/>
                <a:gd name="T14" fmla="*/ 150 w 216"/>
                <a:gd name="T15" fmla="*/ 722 h 730"/>
                <a:gd name="T16" fmla="*/ 130 w 216"/>
                <a:gd name="T17" fmla="*/ 728 h 730"/>
                <a:gd name="T18" fmla="*/ 108 w 216"/>
                <a:gd name="T19" fmla="*/ 730 h 730"/>
                <a:gd name="T20" fmla="*/ 108 w 216"/>
                <a:gd name="T21" fmla="*/ 730 h 730"/>
                <a:gd name="T22" fmla="*/ 108 w 216"/>
                <a:gd name="T23" fmla="*/ 730 h 730"/>
                <a:gd name="T24" fmla="*/ 88 w 216"/>
                <a:gd name="T25" fmla="*/ 728 h 730"/>
                <a:gd name="T26" fmla="*/ 66 w 216"/>
                <a:gd name="T27" fmla="*/ 722 h 730"/>
                <a:gd name="T28" fmla="*/ 48 w 216"/>
                <a:gd name="T29" fmla="*/ 712 h 730"/>
                <a:gd name="T30" fmla="*/ 32 w 216"/>
                <a:gd name="T31" fmla="*/ 700 h 730"/>
                <a:gd name="T32" fmla="*/ 20 w 216"/>
                <a:gd name="T33" fmla="*/ 684 h 730"/>
                <a:gd name="T34" fmla="*/ 10 w 216"/>
                <a:gd name="T35" fmla="*/ 664 h 730"/>
                <a:gd name="T36" fmla="*/ 2 w 216"/>
                <a:gd name="T37" fmla="*/ 644 h 730"/>
                <a:gd name="T38" fmla="*/ 0 w 216"/>
                <a:gd name="T39" fmla="*/ 622 h 730"/>
                <a:gd name="T40" fmla="*/ 0 w 216"/>
                <a:gd name="T41" fmla="*/ 110 h 730"/>
                <a:gd name="T42" fmla="*/ 0 w 216"/>
                <a:gd name="T43" fmla="*/ 110 h 730"/>
                <a:gd name="T44" fmla="*/ 2 w 216"/>
                <a:gd name="T45" fmla="*/ 88 h 730"/>
                <a:gd name="T46" fmla="*/ 10 w 216"/>
                <a:gd name="T47" fmla="*/ 66 h 730"/>
                <a:gd name="T48" fmla="*/ 20 w 216"/>
                <a:gd name="T49" fmla="*/ 48 h 730"/>
                <a:gd name="T50" fmla="*/ 32 w 216"/>
                <a:gd name="T51" fmla="*/ 32 h 730"/>
                <a:gd name="T52" fmla="*/ 48 w 216"/>
                <a:gd name="T53" fmla="*/ 20 h 730"/>
                <a:gd name="T54" fmla="*/ 66 w 216"/>
                <a:gd name="T55" fmla="*/ 10 h 730"/>
                <a:gd name="T56" fmla="*/ 88 w 216"/>
                <a:gd name="T57" fmla="*/ 4 h 730"/>
                <a:gd name="T58" fmla="*/ 108 w 216"/>
                <a:gd name="T59" fmla="*/ 0 h 730"/>
                <a:gd name="T60" fmla="*/ 108 w 216"/>
                <a:gd name="T61" fmla="*/ 0 h 730"/>
                <a:gd name="T62" fmla="*/ 108 w 216"/>
                <a:gd name="T63" fmla="*/ 0 h 730"/>
                <a:gd name="T64" fmla="*/ 130 w 216"/>
                <a:gd name="T65" fmla="*/ 4 h 730"/>
                <a:gd name="T66" fmla="*/ 150 w 216"/>
                <a:gd name="T67" fmla="*/ 10 h 730"/>
                <a:gd name="T68" fmla="*/ 170 w 216"/>
                <a:gd name="T69" fmla="*/ 20 h 730"/>
                <a:gd name="T70" fmla="*/ 186 w 216"/>
                <a:gd name="T71" fmla="*/ 32 h 730"/>
                <a:gd name="T72" fmla="*/ 198 w 216"/>
                <a:gd name="T73" fmla="*/ 48 h 730"/>
                <a:gd name="T74" fmla="*/ 208 w 216"/>
                <a:gd name="T75" fmla="*/ 66 h 730"/>
                <a:gd name="T76" fmla="*/ 214 w 216"/>
                <a:gd name="T77" fmla="*/ 88 h 730"/>
                <a:gd name="T78" fmla="*/ 216 w 216"/>
                <a:gd name="T79" fmla="*/ 110 h 730"/>
                <a:gd name="T80" fmla="*/ 216 w 216"/>
                <a:gd name="T81" fmla="*/ 62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" h="730">
                  <a:moveTo>
                    <a:pt x="216" y="622"/>
                  </a:moveTo>
                  <a:lnTo>
                    <a:pt x="216" y="622"/>
                  </a:lnTo>
                  <a:lnTo>
                    <a:pt x="214" y="644"/>
                  </a:lnTo>
                  <a:lnTo>
                    <a:pt x="208" y="664"/>
                  </a:lnTo>
                  <a:lnTo>
                    <a:pt x="198" y="684"/>
                  </a:lnTo>
                  <a:lnTo>
                    <a:pt x="186" y="700"/>
                  </a:lnTo>
                  <a:lnTo>
                    <a:pt x="170" y="712"/>
                  </a:lnTo>
                  <a:lnTo>
                    <a:pt x="150" y="722"/>
                  </a:lnTo>
                  <a:lnTo>
                    <a:pt x="130" y="728"/>
                  </a:lnTo>
                  <a:lnTo>
                    <a:pt x="108" y="730"/>
                  </a:lnTo>
                  <a:lnTo>
                    <a:pt x="108" y="730"/>
                  </a:lnTo>
                  <a:lnTo>
                    <a:pt x="108" y="730"/>
                  </a:lnTo>
                  <a:lnTo>
                    <a:pt x="88" y="728"/>
                  </a:lnTo>
                  <a:lnTo>
                    <a:pt x="66" y="722"/>
                  </a:lnTo>
                  <a:lnTo>
                    <a:pt x="48" y="712"/>
                  </a:lnTo>
                  <a:lnTo>
                    <a:pt x="32" y="700"/>
                  </a:lnTo>
                  <a:lnTo>
                    <a:pt x="20" y="684"/>
                  </a:lnTo>
                  <a:lnTo>
                    <a:pt x="10" y="664"/>
                  </a:lnTo>
                  <a:lnTo>
                    <a:pt x="2" y="644"/>
                  </a:lnTo>
                  <a:lnTo>
                    <a:pt x="0" y="622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10" y="66"/>
                  </a:lnTo>
                  <a:lnTo>
                    <a:pt x="20" y="48"/>
                  </a:lnTo>
                  <a:lnTo>
                    <a:pt x="32" y="32"/>
                  </a:lnTo>
                  <a:lnTo>
                    <a:pt x="48" y="20"/>
                  </a:lnTo>
                  <a:lnTo>
                    <a:pt x="66" y="10"/>
                  </a:lnTo>
                  <a:lnTo>
                    <a:pt x="88" y="4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30" y="4"/>
                  </a:lnTo>
                  <a:lnTo>
                    <a:pt x="150" y="10"/>
                  </a:lnTo>
                  <a:lnTo>
                    <a:pt x="170" y="20"/>
                  </a:lnTo>
                  <a:lnTo>
                    <a:pt x="186" y="32"/>
                  </a:lnTo>
                  <a:lnTo>
                    <a:pt x="198" y="48"/>
                  </a:lnTo>
                  <a:lnTo>
                    <a:pt x="208" y="66"/>
                  </a:lnTo>
                  <a:lnTo>
                    <a:pt x="214" y="88"/>
                  </a:lnTo>
                  <a:lnTo>
                    <a:pt x="216" y="110"/>
                  </a:lnTo>
                  <a:lnTo>
                    <a:pt x="216" y="622"/>
                  </a:lnTo>
                  <a:close/>
                </a:path>
              </a:pathLst>
            </a:custGeom>
            <a:solidFill>
              <a:srgbClr val="721B89"/>
            </a:solidFill>
            <a:ln w="4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Freeform 120"/>
            <p:cNvSpPr>
              <a:spLocks/>
            </p:cNvSpPr>
            <p:nvPr/>
          </p:nvSpPr>
          <p:spPr bwMode="auto">
            <a:xfrm flipH="1">
              <a:off x="2625416" y="4631562"/>
              <a:ext cx="57579" cy="23283"/>
            </a:xfrm>
            <a:custGeom>
              <a:avLst/>
              <a:gdLst>
                <a:gd name="T0" fmla="*/ 54 w 110"/>
                <a:gd name="T1" fmla="*/ 44 h 44"/>
                <a:gd name="T2" fmla="*/ 54 w 110"/>
                <a:gd name="T3" fmla="*/ 44 h 44"/>
                <a:gd name="T4" fmla="*/ 64 w 110"/>
                <a:gd name="T5" fmla="*/ 44 h 44"/>
                <a:gd name="T6" fmla="*/ 74 w 110"/>
                <a:gd name="T7" fmla="*/ 40 h 44"/>
                <a:gd name="T8" fmla="*/ 82 w 110"/>
                <a:gd name="T9" fmla="*/ 36 h 44"/>
                <a:gd name="T10" fmla="*/ 90 w 110"/>
                <a:gd name="T11" fmla="*/ 32 h 44"/>
                <a:gd name="T12" fmla="*/ 96 w 110"/>
                <a:gd name="T13" fmla="*/ 24 h 44"/>
                <a:gd name="T14" fmla="*/ 102 w 110"/>
                <a:gd name="T15" fmla="*/ 18 h 44"/>
                <a:gd name="T16" fmla="*/ 106 w 110"/>
                <a:gd name="T17" fmla="*/ 8 h 44"/>
                <a:gd name="T18" fmla="*/ 110 w 110"/>
                <a:gd name="T19" fmla="*/ 0 h 44"/>
                <a:gd name="T20" fmla="*/ 0 w 110"/>
                <a:gd name="T21" fmla="*/ 0 h 44"/>
                <a:gd name="T22" fmla="*/ 0 w 110"/>
                <a:gd name="T23" fmla="*/ 0 h 44"/>
                <a:gd name="T24" fmla="*/ 2 w 110"/>
                <a:gd name="T25" fmla="*/ 8 h 44"/>
                <a:gd name="T26" fmla="*/ 6 w 110"/>
                <a:gd name="T27" fmla="*/ 18 h 44"/>
                <a:gd name="T28" fmla="*/ 12 w 110"/>
                <a:gd name="T29" fmla="*/ 24 h 44"/>
                <a:gd name="T30" fmla="*/ 18 w 110"/>
                <a:gd name="T31" fmla="*/ 32 h 44"/>
                <a:gd name="T32" fmla="*/ 26 w 110"/>
                <a:gd name="T33" fmla="*/ 36 h 44"/>
                <a:gd name="T34" fmla="*/ 36 w 110"/>
                <a:gd name="T35" fmla="*/ 40 h 44"/>
                <a:gd name="T36" fmla="*/ 44 w 110"/>
                <a:gd name="T37" fmla="*/ 44 h 44"/>
                <a:gd name="T38" fmla="*/ 54 w 110"/>
                <a:gd name="T39" fmla="*/ 44 h 44"/>
                <a:gd name="T40" fmla="*/ 54 w 110"/>
                <a:gd name="T4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44">
                  <a:moveTo>
                    <a:pt x="54" y="44"/>
                  </a:moveTo>
                  <a:lnTo>
                    <a:pt x="54" y="44"/>
                  </a:lnTo>
                  <a:lnTo>
                    <a:pt x="64" y="44"/>
                  </a:lnTo>
                  <a:lnTo>
                    <a:pt x="74" y="40"/>
                  </a:lnTo>
                  <a:lnTo>
                    <a:pt x="82" y="36"/>
                  </a:lnTo>
                  <a:lnTo>
                    <a:pt x="90" y="32"/>
                  </a:lnTo>
                  <a:lnTo>
                    <a:pt x="96" y="24"/>
                  </a:lnTo>
                  <a:lnTo>
                    <a:pt x="102" y="18"/>
                  </a:lnTo>
                  <a:lnTo>
                    <a:pt x="106" y="8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8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36" y="40"/>
                  </a:lnTo>
                  <a:lnTo>
                    <a:pt x="44" y="44"/>
                  </a:lnTo>
                  <a:lnTo>
                    <a:pt x="54" y="44"/>
                  </a:lnTo>
                  <a:lnTo>
                    <a:pt x="54" y="44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Freeform 121"/>
            <p:cNvSpPr>
              <a:spLocks/>
            </p:cNvSpPr>
            <p:nvPr/>
          </p:nvSpPr>
          <p:spPr bwMode="auto">
            <a:xfrm flipH="1">
              <a:off x="2625416" y="4599812"/>
              <a:ext cx="57579" cy="23283"/>
            </a:xfrm>
            <a:custGeom>
              <a:avLst/>
              <a:gdLst>
                <a:gd name="T0" fmla="*/ 54 w 110"/>
                <a:gd name="T1" fmla="*/ 0 h 44"/>
                <a:gd name="T2" fmla="*/ 54 w 110"/>
                <a:gd name="T3" fmla="*/ 0 h 44"/>
                <a:gd name="T4" fmla="*/ 44 w 110"/>
                <a:gd name="T5" fmla="*/ 0 h 44"/>
                <a:gd name="T6" fmla="*/ 36 w 110"/>
                <a:gd name="T7" fmla="*/ 2 h 44"/>
                <a:gd name="T8" fmla="*/ 28 w 110"/>
                <a:gd name="T9" fmla="*/ 6 h 44"/>
                <a:gd name="T10" fmla="*/ 20 w 110"/>
                <a:gd name="T11" fmla="*/ 12 h 44"/>
                <a:gd name="T12" fmla="*/ 12 w 110"/>
                <a:gd name="T13" fmla="*/ 18 h 44"/>
                <a:gd name="T14" fmla="*/ 8 w 110"/>
                <a:gd name="T15" fmla="*/ 26 h 44"/>
                <a:gd name="T16" fmla="*/ 2 w 110"/>
                <a:gd name="T17" fmla="*/ 34 h 44"/>
                <a:gd name="T18" fmla="*/ 0 w 110"/>
                <a:gd name="T19" fmla="*/ 44 h 44"/>
                <a:gd name="T20" fmla="*/ 110 w 110"/>
                <a:gd name="T21" fmla="*/ 44 h 44"/>
                <a:gd name="T22" fmla="*/ 110 w 110"/>
                <a:gd name="T23" fmla="*/ 44 h 44"/>
                <a:gd name="T24" fmla="*/ 106 w 110"/>
                <a:gd name="T25" fmla="*/ 34 h 44"/>
                <a:gd name="T26" fmla="*/ 102 w 110"/>
                <a:gd name="T27" fmla="*/ 26 h 44"/>
                <a:gd name="T28" fmla="*/ 96 w 110"/>
                <a:gd name="T29" fmla="*/ 18 h 44"/>
                <a:gd name="T30" fmla="*/ 90 w 110"/>
                <a:gd name="T31" fmla="*/ 12 h 44"/>
                <a:gd name="T32" fmla="*/ 82 w 110"/>
                <a:gd name="T33" fmla="*/ 6 h 44"/>
                <a:gd name="T34" fmla="*/ 74 w 110"/>
                <a:gd name="T35" fmla="*/ 2 h 44"/>
                <a:gd name="T36" fmla="*/ 64 w 110"/>
                <a:gd name="T37" fmla="*/ 0 h 44"/>
                <a:gd name="T38" fmla="*/ 54 w 110"/>
                <a:gd name="T39" fmla="*/ 0 h 44"/>
                <a:gd name="T40" fmla="*/ 54 w 110"/>
                <a:gd name="T4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44">
                  <a:moveTo>
                    <a:pt x="54" y="0"/>
                  </a:moveTo>
                  <a:lnTo>
                    <a:pt x="5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28" y="6"/>
                  </a:lnTo>
                  <a:lnTo>
                    <a:pt x="20" y="12"/>
                  </a:lnTo>
                  <a:lnTo>
                    <a:pt x="12" y="18"/>
                  </a:lnTo>
                  <a:lnTo>
                    <a:pt x="8" y="26"/>
                  </a:lnTo>
                  <a:lnTo>
                    <a:pt x="2" y="34"/>
                  </a:lnTo>
                  <a:lnTo>
                    <a:pt x="0" y="44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06" y="34"/>
                  </a:lnTo>
                  <a:lnTo>
                    <a:pt x="102" y="26"/>
                  </a:lnTo>
                  <a:lnTo>
                    <a:pt x="96" y="18"/>
                  </a:lnTo>
                  <a:lnTo>
                    <a:pt x="90" y="12"/>
                  </a:lnTo>
                  <a:lnTo>
                    <a:pt x="82" y="6"/>
                  </a:lnTo>
                  <a:lnTo>
                    <a:pt x="74" y="2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Freeform 122"/>
            <p:cNvSpPr>
              <a:spLocks/>
            </p:cNvSpPr>
            <p:nvPr/>
          </p:nvSpPr>
          <p:spPr bwMode="auto">
            <a:xfrm flipH="1">
              <a:off x="2350084" y="4293954"/>
              <a:ext cx="113064" cy="386292"/>
            </a:xfrm>
            <a:custGeom>
              <a:avLst/>
              <a:gdLst>
                <a:gd name="T0" fmla="*/ 216 w 216"/>
                <a:gd name="T1" fmla="*/ 622 h 730"/>
                <a:gd name="T2" fmla="*/ 216 w 216"/>
                <a:gd name="T3" fmla="*/ 622 h 730"/>
                <a:gd name="T4" fmla="*/ 214 w 216"/>
                <a:gd name="T5" fmla="*/ 644 h 730"/>
                <a:gd name="T6" fmla="*/ 208 w 216"/>
                <a:gd name="T7" fmla="*/ 664 h 730"/>
                <a:gd name="T8" fmla="*/ 198 w 216"/>
                <a:gd name="T9" fmla="*/ 682 h 730"/>
                <a:gd name="T10" fmla="*/ 184 w 216"/>
                <a:gd name="T11" fmla="*/ 698 h 730"/>
                <a:gd name="T12" fmla="*/ 168 w 216"/>
                <a:gd name="T13" fmla="*/ 712 h 730"/>
                <a:gd name="T14" fmla="*/ 150 w 216"/>
                <a:gd name="T15" fmla="*/ 722 h 730"/>
                <a:gd name="T16" fmla="*/ 130 w 216"/>
                <a:gd name="T17" fmla="*/ 728 h 730"/>
                <a:gd name="T18" fmla="*/ 108 w 216"/>
                <a:gd name="T19" fmla="*/ 730 h 730"/>
                <a:gd name="T20" fmla="*/ 108 w 216"/>
                <a:gd name="T21" fmla="*/ 730 h 730"/>
                <a:gd name="T22" fmla="*/ 108 w 216"/>
                <a:gd name="T23" fmla="*/ 730 h 730"/>
                <a:gd name="T24" fmla="*/ 86 w 216"/>
                <a:gd name="T25" fmla="*/ 728 h 730"/>
                <a:gd name="T26" fmla="*/ 66 w 216"/>
                <a:gd name="T27" fmla="*/ 722 h 730"/>
                <a:gd name="T28" fmla="*/ 48 w 216"/>
                <a:gd name="T29" fmla="*/ 712 h 730"/>
                <a:gd name="T30" fmla="*/ 32 w 216"/>
                <a:gd name="T31" fmla="*/ 698 h 730"/>
                <a:gd name="T32" fmla="*/ 18 w 216"/>
                <a:gd name="T33" fmla="*/ 682 h 730"/>
                <a:gd name="T34" fmla="*/ 8 w 216"/>
                <a:gd name="T35" fmla="*/ 664 h 730"/>
                <a:gd name="T36" fmla="*/ 2 w 216"/>
                <a:gd name="T37" fmla="*/ 644 h 730"/>
                <a:gd name="T38" fmla="*/ 0 w 216"/>
                <a:gd name="T39" fmla="*/ 622 h 730"/>
                <a:gd name="T40" fmla="*/ 0 w 216"/>
                <a:gd name="T41" fmla="*/ 108 h 730"/>
                <a:gd name="T42" fmla="*/ 0 w 216"/>
                <a:gd name="T43" fmla="*/ 108 h 730"/>
                <a:gd name="T44" fmla="*/ 2 w 216"/>
                <a:gd name="T45" fmla="*/ 88 h 730"/>
                <a:gd name="T46" fmla="*/ 8 w 216"/>
                <a:gd name="T47" fmla="*/ 66 h 730"/>
                <a:gd name="T48" fmla="*/ 18 w 216"/>
                <a:gd name="T49" fmla="*/ 48 h 730"/>
                <a:gd name="T50" fmla="*/ 32 w 216"/>
                <a:gd name="T51" fmla="*/ 32 h 730"/>
                <a:gd name="T52" fmla="*/ 48 w 216"/>
                <a:gd name="T53" fmla="*/ 20 h 730"/>
                <a:gd name="T54" fmla="*/ 66 w 216"/>
                <a:gd name="T55" fmla="*/ 10 h 730"/>
                <a:gd name="T56" fmla="*/ 86 w 216"/>
                <a:gd name="T57" fmla="*/ 4 h 730"/>
                <a:gd name="T58" fmla="*/ 108 w 216"/>
                <a:gd name="T59" fmla="*/ 0 h 730"/>
                <a:gd name="T60" fmla="*/ 108 w 216"/>
                <a:gd name="T61" fmla="*/ 0 h 730"/>
                <a:gd name="T62" fmla="*/ 108 w 216"/>
                <a:gd name="T63" fmla="*/ 0 h 730"/>
                <a:gd name="T64" fmla="*/ 130 w 216"/>
                <a:gd name="T65" fmla="*/ 4 h 730"/>
                <a:gd name="T66" fmla="*/ 150 w 216"/>
                <a:gd name="T67" fmla="*/ 10 h 730"/>
                <a:gd name="T68" fmla="*/ 168 w 216"/>
                <a:gd name="T69" fmla="*/ 20 h 730"/>
                <a:gd name="T70" fmla="*/ 184 w 216"/>
                <a:gd name="T71" fmla="*/ 32 h 730"/>
                <a:gd name="T72" fmla="*/ 198 w 216"/>
                <a:gd name="T73" fmla="*/ 48 h 730"/>
                <a:gd name="T74" fmla="*/ 208 w 216"/>
                <a:gd name="T75" fmla="*/ 66 h 730"/>
                <a:gd name="T76" fmla="*/ 214 w 216"/>
                <a:gd name="T77" fmla="*/ 88 h 730"/>
                <a:gd name="T78" fmla="*/ 216 w 216"/>
                <a:gd name="T79" fmla="*/ 108 h 730"/>
                <a:gd name="T80" fmla="*/ 216 w 216"/>
                <a:gd name="T81" fmla="*/ 62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" h="730">
                  <a:moveTo>
                    <a:pt x="216" y="622"/>
                  </a:moveTo>
                  <a:lnTo>
                    <a:pt x="216" y="622"/>
                  </a:lnTo>
                  <a:lnTo>
                    <a:pt x="214" y="644"/>
                  </a:lnTo>
                  <a:lnTo>
                    <a:pt x="208" y="664"/>
                  </a:lnTo>
                  <a:lnTo>
                    <a:pt x="198" y="682"/>
                  </a:lnTo>
                  <a:lnTo>
                    <a:pt x="184" y="698"/>
                  </a:lnTo>
                  <a:lnTo>
                    <a:pt x="168" y="712"/>
                  </a:lnTo>
                  <a:lnTo>
                    <a:pt x="150" y="722"/>
                  </a:lnTo>
                  <a:lnTo>
                    <a:pt x="130" y="728"/>
                  </a:lnTo>
                  <a:lnTo>
                    <a:pt x="108" y="730"/>
                  </a:lnTo>
                  <a:lnTo>
                    <a:pt x="108" y="730"/>
                  </a:lnTo>
                  <a:lnTo>
                    <a:pt x="108" y="730"/>
                  </a:lnTo>
                  <a:lnTo>
                    <a:pt x="86" y="728"/>
                  </a:lnTo>
                  <a:lnTo>
                    <a:pt x="66" y="722"/>
                  </a:lnTo>
                  <a:lnTo>
                    <a:pt x="48" y="712"/>
                  </a:lnTo>
                  <a:lnTo>
                    <a:pt x="32" y="698"/>
                  </a:lnTo>
                  <a:lnTo>
                    <a:pt x="18" y="682"/>
                  </a:lnTo>
                  <a:lnTo>
                    <a:pt x="8" y="664"/>
                  </a:lnTo>
                  <a:lnTo>
                    <a:pt x="2" y="644"/>
                  </a:lnTo>
                  <a:lnTo>
                    <a:pt x="0" y="622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88"/>
                  </a:lnTo>
                  <a:lnTo>
                    <a:pt x="8" y="66"/>
                  </a:lnTo>
                  <a:lnTo>
                    <a:pt x="18" y="48"/>
                  </a:lnTo>
                  <a:lnTo>
                    <a:pt x="32" y="32"/>
                  </a:lnTo>
                  <a:lnTo>
                    <a:pt x="48" y="20"/>
                  </a:lnTo>
                  <a:lnTo>
                    <a:pt x="66" y="10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30" y="4"/>
                  </a:lnTo>
                  <a:lnTo>
                    <a:pt x="150" y="10"/>
                  </a:lnTo>
                  <a:lnTo>
                    <a:pt x="168" y="20"/>
                  </a:lnTo>
                  <a:lnTo>
                    <a:pt x="184" y="32"/>
                  </a:lnTo>
                  <a:lnTo>
                    <a:pt x="198" y="48"/>
                  </a:lnTo>
                  <a:lnTo>
                    <a:pt x="208" y="66"/>
                  </a:lnTo>
                  <a:lnTo>
                    <a:pt x="214" y="88"/>
                  </a:lnTo>
                  <a:lnTo>
                    <a:pt x="216" y="108"/>
                  </a:lnTo>
                  <a:lnTo>
                    <a:pt x="216" y="622"/>
                  </a:lnTo>
                  <a:close/>
                </a:path>
              </a:pathLst>
            </a:custGeom>
            <a:solidFill>
              <a:srgbClr val="721B89"/>
            </a:solidFill>
            <a:ln w="4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Freeform 123"/>
            <p:cNvSpPr>
              <a:spLocks/>
            </p:cNvSpPr>
            <p:nvPr/>
          </p:nvSpPr>
          <p:spPr bwMode="auto">
            <a:xfrm flipH="1">
              <a:off x="2349037" y="4577587"/>
              <a:ext cx="113064" cy="386292"/>
            </a:xfrm>
            <a:custGeom>
              <a:avLst/>
              <a:gdLst>
                <a:gd name="T0" fmla="*/ 216 w 216"/>
                <a:gd name="T1" fmla="*/ 622 h 730"/>
                <a:gd name="T2" fmla="*/ 216 w 216"/>
                <a:gd name="T3" fmla="*/ 622 h 730"/>
                <a:gd name="T4" fmla="*/ 214 w 216"/>
                <a:gd name="T5" fmla="*/ 644 h 730"/>
                <a:gd name="T6" fmla="*/ 208 w 216"/>
                <a:gd name="T7" fmla="*/ 664 h 730"/>
                <a:gd name="T8" fmla="*/ 198 w 216"/>
                <a:gd name="T9" fmla="*/ 684 h 730"/>
                <a:gd name="T10" fmla="*/ 184 w 216"/>
                <a:gd name="T11" fmla="*/ 700 h 730"/>
                <a:gd name="T12" fmla="*/ 168 w 216"/>
                <a:gd name="T13" fmla="*/ 712 h 730"/>
                <a:gd name="T14" fmla="*/ 150 w 216"/>
                <a:gd name="T15" fmla="*/ 722 h 730"/>
                <a:gd name="T16" fmla="*/ 130 w 216"/>
                <a:gd name="T17" fmla="*/ 728 h 730"/>
                <a:gd name="T18" fmla="*/ 108 w 216"/>
                <a:gd name="T19" fmla="*/ 730 h 730"/>
                <a:gd name="T20" fmla="*/ 108 w 216"/>
                <a:gd name="T21" fmla="*/ 730 h 730"/>
                <a:gd name="T22" fmla="*/ 108 w 216"/>
                <a:gd name="T23" fmla="*/ 730 h 730"/>
                <a:gd name="T24" fmla="*/ 86 w 216"/>
                <a:gd name="T25" fmla="*/ 728 h 730"/>
                <a:gd name="T26" fmla="*/ 66 w 216"/>
                <a:gd name="T27" fmla="*/ 722 h 730"/>
                <a:gd name="T28" fmla="*/ 48 w 216"/>
                <a:gd name="T29" fmla="*/ 712 h 730"/>
                <a:gd name="T30" fmla="*/ 32 w 216"/>
                <a:gd name="T31" fmla="*/ 700 h 730"/>
                <a:gd name="T32" fmla="*/ 18 w 216"/>
                <a:gd name="T33" fmla="*/ 684 h 730"/>
                <a:gd name="T34" fmla="*/ 8 w 216"/>
                <a:gd name="T35" fmla="*/ 664 h 730"/>
                <a:gd name="T36" fmla="*/ 2 w 216"/>
                <a:gd name="T37" fmla="*/ 644 h 730"/>
                <a:gd name="T38" fmla="*/ 0 w 216"/>
                <a:gd name="T39" fmla="*/ 622 h 730"/>
                <a:gd name="T40" fmla="*/ 0 w 216"/>
                <a:gd name="T41" fmla="*/ 110 h 730"/>
                <a:gd name="T42" fmla="*/ 0 w 216"/>
                <a:gd name="T43" fmla="*/ 110 h 730"/>
                <a:gd name="T44" fmla="*/ 2 w 216"/>
                <a:gd name="T45" fmla="*/ 88 h 730"/>
                <a:gd name="T46" fmla="*/ 8 w 216"/>
                <a:gd name="T47" fmla="*/ 66 h 730"/>
                <a:gd name="T48" fmla="*/ 18 w 216"/>
                <a:gd name="T49" fmla="*/ 48 h 730"/>
                <a:gd name="T50" fmla="*/ 32 w 216"/>
                <a:gd name="T51" fmla="*/ 32 h 730"/>
                <a:gd name="T52" fmla="*/ 48 w 216"/>
                <a:gd name="T53" fmla="*/ 20 h 730"/>
                <a:gd name="T54" fmla="*/ 66 w 216"/>
                <a:gd name="T55" fmla="*/ 10 h 730"/>
                <a:gd name="T56" fmla="*/ 86 w 216"/>
                <a:gd name="T57" fmla="*/ 4 h 730"/>
                <a:gd name="T58" fmla="*/ 108 w 216"/>
                <a:gd name="T59" fmla="*/ 0 h 730"/>
                <a:gd name="T60" fmla="*/ 108 w 216"/>
                <a:gd name="T61" fmla="*/ 0 h 730"/>
                <a:gd name="T62" fmla="*/ 108 w 216"/>
                <a:gd name="T63" fmla="*/ 0 h 730"/>
                <a:gd name="T64" fmla="*/ 130 w 216"/>
                <a:gd name="T65" fmla="*/ 4 h 730"/>
                <a:gd name="T66" fmla="*/ 150 w 216"/>
                <a:gd name="T67" fmla="*/ 10 h 730"/>
                <a:gd name="T68" fmla="*/ 168 w 216"/>
                <a:gd name="T69" fmla="*/ 20 h 730"/>
                <a:gd name="T70" fmla="*/ 184 w 216"/>
                <a:gd name="T71" fmla="*/ 32 h 730"/>
                <a:gd name="T72" fmla="*/ 198 w 216"/>
                <a:gd name="T73" fmla="*/ 48 h 730"/>
                <a:gd name="T74" fmla="*/ 208 w 216"/>
                <a:gd name="T75" fmla="*/ 66 h 730"/>
                <a:gd name="T76" fmla="*/ 214 w 216"/>
                <a:gd name="T77" fmla="*/ 88 h 730"/>
                <a:gd name="T78" fmla="*/ 216 w 216"/>
                <a:gd name="T79" fmla="*/ 110 h 730"/>
                <a:gd name="T80" fmla="*/ 216 w 216"/>
                <a:gd name="T81" fmla="*/ 62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" h="730">
                  <a:moveTo>
                    <a:pt x="216" y="622"/>
                  </a:moveTo>
                  <a:lnTo>
                    <a:pt x="216" y="622"/>
                  </a:lnTo>
                  <a:lnTo>
                    <a:pt x="214" y="644"/>
                  </a:lnTo>
                  <a:lnTo>
                    <a:pt x="208" y="664"/>
                  </a:lnTo>
                  <a:lnTo>
                    <a:pt x="198" y="684"/>
                  </a:lnTo>
                  <a:lnTo>
                    <a:pt x="184" y="700"/>
                  </a:lnTo>
                  <a:lnTo>
                    <a:pt x="168" y="712"/>
                  </a:lnTo>
                  <a:lnTo>
                    <a:pt x="150" y="722"/>
                  </a:lnTo>
                  <a:lnTo>
                    <a:pt x="130" y="728"/>
                  </a:lnTo>
                  <a:lnTo>
                    <a:pt x="108" y="730"/>
                  </a:lnTo>
                  <a:lnTo>
                    <a:pt x="108" y="730"/>
                  </a:lnTo>
                  <a:lnTo>
                    <a:pt x="108" y="730"/>
                  </a:lnTo>
                  <a:lnTo>
                    <a:pt x="86" y="728"/>
                  </a:lnTo>
                  <a:lnTo>
                    <a:pt x="66" y="722"/>
                  </a:lnTo>
                  <a:lnTo>
                    <a:pt x="48" y="712"/>
                  </a:lnTo>
                  <a:lnTo>
                    <a:pt x="32" y="700"/>
                  </a:lnTo>
                  <a:lnTo>
                    <a:pt x="18" y="684"/>
                  </a:lnTo>
                  <a:lnTo>
                    <a:pt x="8" y="664"/>
                  </a:lnTo>
                  <a:lnTo>
                    <a:pt x="2" y="644"/>
                  </a:lnTo>
                  <a:lnTo>
                    <a:pt x="0" y="622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8" y="66"/>
                  </a:lnTo>
                  <a:lnTo>
                    <a:pt x="18" y="48"/>
                  </a:lnTo>
                  <a:lnTo>
                    <a:pt x="32" y="32"/>
                  </a:lnTo>
                  <a:lnTo>
                    <a:pt x="48" y="20"/>
                  </a:lnTo>
                  <a:lnTo>
                    <a:pt x="66" y="10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30" y="4"/>
                  </a:lnTo>
                  <a:lnTo>
                    <a:pt x="150" y="10"/>
                  </a:lnTo>
                  <a:lnTo>
                    <a:pt x="168" y="20"/>
                  </a:lnTo>
                  <a:lnTo>
                    <a:pt x="184" y="32"/>
                  </a:lnTo>
                  <a:lnTo>
                    <a:pt x="198" y="48"/>
                  </a:lnTo>
                  <a:lnTo>
                    <a:pt x="208" y="66"/>
                  </a:lnTo>
                  <a:lnTo>
                    <a:pt x="214" y="88"/>
                  </a:lnTo>
                  <a:lnTo>
                    <a:pt x="216" y="110"/>
                  </a:lnTo>
                  <a:lnTo>
                    <a:pt x="216" y="622"/>
                  </a:lnTo>
                  <a:close/>
                </a:path>
              </a:pathLst>
            </a:custGeom>
            <a:solidFill>
              <a:srgbClr val="721B89"/>
            </a:solidFill>
            <a:ln w="4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" name="Freeform 124"/>
            <p:cNvSpPr>
              <a:spLocks/>
            </p:cNvSpPr>
            <p:nvPr/>
          </p:nvSpPr>
          <p:spPr bwMode="auto">
            <a:xfrm flipH="1">
              <a:off x="2378350" y="4631562"/>
              <a:ext cx="57579" cy="23283"/>
            </a:xfrm>
            <a:custGeom>
              <a:avLst/>
              <a:gdLst>
                <a:gd name="T0" fmla="*/ 56 w 110"/>
                <a:gd name="T1" fmla="*/ 44 h 44"/>
                <a:gd name="T2" fmla="*/ 56 w 110"/>
                <a:gd name="T3" fmla="*/ 44 h 44"/>
                <a:gd name="T4" fmla="*/ 66 w 110"/>
                <a:gd name="T5" fmla="*/ 44 h 44"/>
                <a:gd name="T6" fmla="*/ 74 w 110"/>
                <a:gd name="T7" fmla="*/ 40 h 44"/>
                <a:gd name="T8" fmla="*/ 84 w 110"/>
                <a:gd name="T9" fmla="*/ 36 h 44"/>
                <a:gd name="T10" fmla="*/ 92 w 110"/>
                <a:gd name="T11" fmla="*/ 32 h 44"/>
                <a:gd name="T12" fmla="*/ 98 w 110"/>
                <a:gd name="T13" fmla="*/ 24 h 44"/>
                <a:gd name="T14" fmla="*/ 104 w 110"/>
                <a:gd name="T15" fmla="*/ 18 h 44"/>
                <a:gd name="T16" fmla="*/ 108 w 110"/>
                <a:gd name="T17" fmla="*/ 8 h 44"/>
                <a:gd name="T18" fmla="*/ 110 w 110"/>
                <a:gd name="T19" fmla="*/ 0 h 44"/>
                <a:gd name="T20" fmla="*/ 0 w 110"/>
                <a:gd name="T21" fmla="*/ 0 h 44"/>
                <a:gd name="T22" fmla="*/ 0 w 110"/>
                <a:gd name="T23" fmla="*/ 0 h 44"/>
                <a:gd name="T24" fmla="*/ 4 w 110"/>
                <a:gd name="T25" fmla="*/ 8 h 44"/>
                <a:gd name="T26" fmla="*/ 8 w 110"/>
                <a:gd name="T27" fmla="*/ 18 h 44"/>
                <a:gd name="T28" fmla="*/ 14 w 110"/>
                <a:gd name="T29" fmla="*/ 24 h 44"/>
                <a:gd name="T30" fmla="*/ 20 w 110"/>
                <a:gd name="T31" fmla="*/ 32 h 44"/>
                <a:gd name="T32" fmla="*/ 28 w 110"/>
                <a:gd name="T33" fmla="*/ 36 h 44"/>
                <a:gd name="T34" fmla="*/ 36 w 110"/>
                <a:gd name="T35" fmla="*/ 40 h 44"/>
                <a:gd name="T36" fmla="*/ 46 w 110"/>
                <a:gd name="T37" fmla="*/ 44 h 44"/>
                <a:gd name="T38" fmla="*/ 56 w 110"/>
                <a:gd name="T39" fmla="*/ 44 h 44"/>
                <a:gd name="T40" fmla="*/ 56 w 110"/>
                <a:gd name="T4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44">
                  <a:moveTo>
                    <a:pt x="56" y="44"/>
                  </a:moveTo>
                  <a:lnTo>
                    <a:pt x="56" y="44"/>
                  </a:lnTo>
                  <a:lnTo>
                    <a:pt x="66" y="44"/>
                  </a:lnTo>
                  <a:lnTo>
                    <a:pt x="74" y="40"/>
                  </a:lnTo>
                  <a:lnTo>
                    <a:pt x="84" y="36"/>
                  </a:lnTo>
                  <a:lnTo>
                    <a:pt x="92" y="32"/>
                  </a:lnTo>
                  <a:lnTo>
                    <a:pt x="98" y="24"/>
                  </a:lnTo>
                  <a:lnTo>
                    <a:pt x="104" y="18"/>
                  </a:lnTo>
                  <a:lnTo>
                    <a:pt x="108" y="8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8"/>
                  </a:lnTo>
                  <a:lnTo>
                    <a:pt x="8" y="18"/>
                  </a:lnTo>
                  <a:lnTo>
                    <a:pt x="14" y="24"/>
                  </a:lnTo>
                  <a:lnTo>
                    <a:pt x="20" y="32"/>
                  </a:lnTo>
                  <a:lnTo>
                    <a:pt x="28" y="36"/>
                  </a:lnTo>
                  <a:lnTo>
                    <a:pt x="36" y="40"/>
                  </a:lnTo>
                  <a:lnTo>
                    <a:pt x="46" y="44"/>
                  </a:lnTo>
                  <a:lnTo>
                    <a:pt x="56" y="44"/>
                  </a:lnTo>
                  <a:lnTo>
                    <a:pt x="56" y="44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" name="Freeform 125"/>
            <p:cNvSpPr>
              <a:spLocks/>
            </p:cNvSpPr>
            <p:nvPr/>
          </p:nvSpPr>
          <p:spPr bwMode="auto">
            <a:xfrm flipH="1">
              <a:off x="2378350" y="4599812"/>
              <a:ext cx="56532" cy="23283"/>
            </a:xfrm>
            <a:custGeom>
              <a:avLst/>
              <a:gdLst>
                <a:gd name="T0" fmla="*/ 54 w 108"/>
                <a:gd name="T1" fmla="*/ 0 h 44"/>
                <a:gd name="T2" fmla="*/ 54 w 108"/>
                <a:gd name="T3" fmla="*/ 0 h 44"/>
                <a:gd name="T4" fmla="*/ 44 w 108"/>
                <a:gd name="T5" fmla="*/ 0 h 44"/>
                <a:gd name="T6" fmla="*/ 34 w 108"/>
                <a:gd name="T7" fmla="*/ 2 h 44"/>
                <a:gd name="T8" fmla="*/ 26 w 108"/>
                <a:gd name="T9" fmla="*/ 6 h 44"/>
                <a:gd name="T10" fmla="*/ 18 w 108"/>
                <a:gd name="T11" fmla="*/ 12 h 44"/>
                <a:gd name="T12" fmla="*/ 12 w 108"/>
                <a:gd name="T13" fmla="*/ 18 h 44"/>
                <a:gd name="T14" fmla="*/ 6 w 108"/>
                <a:gd name="T15" fmla="*/ 26 h 44"/>
                <a:gd name="T16" fmla="*/ 2 w 108"/>
                <a:gd name="T17" fmla="*/ 34 h 44"/>
                <a:gd name="T18" fmla="*/ 0 w 108"/>
                <a:gd name="T19" fmla="*/ 44 h 44"/>
                <a:gd name="T20" fmla="*/ 108 w 108"/>
                <a:gd name="T21" fmla="*/ 44 h 44"/>
                <a:gd name="T22" fmla="*/ 108 w 108"/>
                <a:gd name="T23" fmla="*/ 44 h 44"/>
                <a:gd name="T24" fmla="*/ 106 w 108"/>
                <a:gd name="T25" fmla="*/ 34 h 44"/>
                <a:gd name="T26" fmla="*/ 102 w 108"/>
                <a:gd name="T27" fmla="*/ 26 h 44"/>
                <a:gd name="T28" fmla="*/ 96 w 108"/>
                <a:gd name="T29" fmla="*/ 18 h 44"/>
                <a:gd name="T30" fmla="*/ 88 w 108"/>
                <a:gd name="T31" fmla="*/ 12 h 44"/>
                <a:gd name="T32" fmla="*/ 82 w 108"/>
                <a:gd name="T33" fmla="*/ 6 h 44"/>
                <a:gd name="T34" fmla="*/ 72 w 108"/>
                <a:gd name="T35" fmla="*/ 2 h 44"/>
                <a:gd name="T36" fmla="*/ 64 w 108"/>
                <a:gd name="T37" fmla="*/ 0 h 44"/>
                <a:gd name="T38" fmla="*/ 54 w 108"/>
                <a:gd name="T39" fmla="*/ 0 h 44"/>
                <a:gd name="T40" fmla="*/ 54 w 108"/>
                <a:gd name="T4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8" h="44">
                  <a:moveTo>
                    <a:pt x="54" y="0"/>
                  </a:moveTo>
                  <a:lnTo>
                    <a:pt x="54" y="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6" y="6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26"/>
                  </a:lnTo>
                  <a:lnTo>
                    <a:pt x="2" y="34"/>
                  </a:lnTo>
                  <a:lnTo>
                    <a:pt x="0" y="44"/>
                  </a:lnTo>
                  <a:lnTo>
                    <a:pt x="108" y="44"/>
                  </a:lnTo>
                  <a:lnTo>
                    <a:pt x="108" y="44"/>
                  </a:lnTo>
                  <a:lnTo>
                    <a:pt x="106" y="34"/>
                  </a:lnTo>
                  <a:lnTo>
                    <a:pt x="102" y="26"/>
                  </a:lnTo>
                  <a:lnTo>
                    <a:pt x="96" y="18"/>
                  </a:lnTo>
                  <a:lnTo>
                    <a:pt x="88" y="12"/>
                  </a:lnTo>
                  <a:lnTo>
                    <a:pt x="82" y="6"/>
                  </a:lnTo>
                  <a:lnTo>
                    <a:pt x="72" y="2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" name="Freeform 126"/>
            <p:cNvSpPr>
              <a:spLocks/>
            </p:cNvSpPr>
            <p:nvPr/>
          </p:nvSpPr>
          <p:spPr bwMode="auto">
            <a:xfrm flipH="1">
              <a:off x="2329146" y="3773254"/>
              <a:ext cx="226129" cy="360892"/>
            </a:xfrm>
            <a:custGeom>
              <a:avLst/>
              <a:gdLst>
                <a:gd name="T0" fmla="*/ 422 w 432"/>
                <a:gd name="T1" fmla="*/ 528 h 682"/>
                <a:gd name="T2" fmla="*/ 422 w 432"/>
                <a:gd name="T3" fmla="*/ 528 h 682"/>
                <a:gd name="T4" fmla="*/ 430 w 432"/>
                <a:gd name="T5" fmla="*/ 550 h 682"/>
                <a:gd name="T6" fmla="*/ 432 w 432"/>
                <a:gd name="T7" fmla="*/ 570 h 682"/>
                <a:gd name="T8" fmla="*/ 430 w 432"/>
                <a:gd name="T9" fmla="*/ 592 h 682"/>
                <a:gd name="T10" fmla="*/ 426 w 432"/>
                <a:gd name="T11" fmla="*/ 612 h 682"/>
                <a:gd name="T12" fmla="*/ 416 w 432"/>
                <a:gd name="T13" fmla="*/ 630 h 682"/>
                <a:gd name="T14" fmla="*/ 404 w 432"/>
                <a:gd name="T15" fmla="*/ 646 h 682"/>
                <a:gd name="T16" fmla="*/ 388 w 432"/>
                <a:gd name="T17" fmla="*/ 662 h 682"/>
                <a:gd name="T18" fmla="*/ 370 w 432"/>
                <a:gd name="T19" fmla="*/ 672 h 682"/>
                <a:gd name="T20" fmla="*/ 370 w 432"/>
                <a:gd name="T21" fmla="*/ 672 h 682"/>
                <a:gd name="T22" fmla="*/ 370 w 432"/>
                <a:gd name="T23" fmla="*/ 672 h 682"/>
                <a:gd name="T24" fmla="*/ 348 w 432"/>
                <a:gd name="T25" fmla="*/ 680 h 682"/>
                <a:gd name="T26" fmla="*/ 328 w 432"/>
                <a:gd name="T27" fmla="*/ 682 h 682"/>
                <a:gd name="T28" fmla="*/ 308 w 432"/>
                <a:gd name="T29" fmla="*/ 680 h 682"/>
                <a:gd name="T30" fmla="*/ 286 w 432"/>
                <a:gd name="T31" fmla="*/ 676 h 682"/>
                <a:gd name="T32" fmla="*/ 268 w 432"/>
                <a:gd name="T33" fmla="*/ 666 h 682"/>
                <a:gd name="T34" fmla="*/ 252 w 432"/>
                <a:gd name="T35" fmla="*/ 654 h 682"/>
                <a:gd name="T36" fmla="*/ 238 w 432"/>
                <a:gd name="T37" fmla="*/ 638 h 682"/>
                <a:gd name="T38" fmla="*/ 226 w 432"/>
                <a:gd name="T39" fmla="*/ 620 h 682"/>
                <a:gd name="T40" fmla="*/ 10 w 432"/>
                <a:gd name="T41" fmla="*/ 154 h 682"/>
                <a:gd name="T42" fmla="*/ 10 w 432"/>
                <a:gd name="T43" fmla="*/ 154 h 682"/>
                <a:gd name="T44" fmla="*/ 2 w 432"/>
                <a:gd name="T45" fmla="*/ 134 h 682"/>
                <a:gd name="T46" fmla="*/ 0 w 432"/>
                <a:gd name="T47" fmla="*/ 112 h 682"/>
                <a:gd name="T48" fmla="*/ 0 w 432"/>
                <a:gd name="T49" fmla="*/ 92 h 682"/>
                <a:gd name="T50" fmla="*/ 6 w 432"/>
                <a:gd name="T51" fmla="*/ 72 h 682"/>
                <a:gd name="T52" fmla="*/ 14 w 432"/>
                <a:gd name="T53" fmla="*/ 52 h 682"/>
                <a:gd name="T54" fmla="*/ 28 w 432"/>
                <a:gd name="T55" fmla="*/ 36 h 682"/>
                <a:gd name="T56" fmla="*/ 44 w 432"/>
                <a:gd name="T57" fmla="*/ 22 h 682"/>
                <a:gd name="T58" fmla="*/ 62 w 432"/>
                <a:gd name="T59" fmla="*/ 10 h 682"/>
                <a:gd name="T60" fmla="*/ 62 w 432"/>
                <a:gd name="T61" fmla="*/ 10 h 682"/>
                <a:gd name="T62" fmla="*/ 62 w 432"/>
                <a:gd name="T63" fmla="*/ 10 h 682"/>
                <a:gd name="T64" fmla="*/ 82 w 432"/>
                <a:gd name="T65" fmla="*/ 4 h 682"/>
                <a:gd name="T66" fmla="*/ 104 w 432"/>
                <a:gd name="T67" fmla="*/ 0 h 682"/>
                <a:gd name="T68" fmla="*/ 124 w 432"/>
                <a:gd name="T69" fmla="*/ 2 h 682"/>
                <a:gd name="T70" fmla="*/ 144 w 432"/>
                <a:gd name="T71" fmla="*/ 6 h 682"/>
                <a:gd name="T72" fmla="*/ 164 w 432"/>
                <a:gd name="T73" fmla="*/ 16 h 682"/>
                <a:gd name="T74" fmla="*/ 180 w 432"/>
                <a:gd name="T75" fmla="*/ 28 h 682"/>
                <a:gd name="T76" fmla="*/ 194 w 432"/>
                <a:gd name="T77" fmla="*/ 44 h 682"/>
                <a:gd name="T78" fmla="*/ 206 w 432"/>
                <a:gd name="T79" fmla="*/ 62 h 682"/>
                <a:gd name="T80" fmla="*/ 422 w 432"/>
                <a:gd name="T81" fmla="*/ 528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2" h="682">
                  <a:moveTo>
                    <a:pt x="422" y="528"/>
                  </a:moveTo>
                  <a:lnTo>
                    <a:pt x="422" y="528"/>
                  </a:lnTo>
                  <a:lnTo>
                    <a:pt x="430" y="550"/>
                  </a:lnTo>
                  <a:lnTo>
                    <a:pt x="432" y="570"/>
                  </a:lnTo>
                  <a:lnTo>
                    <a:pt x="430" y="592"/>
                  </a:lnTo>
                  <a:lnTo>
                    <a:pt x="426" y="612"/>
                  </a:lnTo>
                  <a:lnTo>
                    <a:pt x="416" y="630"/>
                  </a:lnTo>
                  <a:lnTo>
                    <a:pt x="404" y="646"/>
                  </a:lnTo>
                  <a:lnTo>
                    <a:pt x="388" y="662"/>
                  </a:lnTo>
                  <a:lnTo>
                    <a:pt x="370" y="672"/>
                  </a:lnTo>
                  <a:lnTo>
                    <a:pt x="370" y="672"/>
                  </a:lnTo>
                  <a:lnTo>
                    <a:pt x="370" y="672"/>
                  </a:lnTo>
                  <a:lnTo>
                    <a:pt x="348" y="680"/>
                  </a:lnTo>
                  <a:lnTo>
                    <a:pt x="328" y="682"/>
                  </a:lnTo>
                  <a:lnTo>
                    <a:pt x="308" y="680"/>
                  </a:lnTo>
                  <a:lnTo>
                    <a:pt x="286" y="676"/>
                  </a:lnTo>
                  <a:lnTo>
                    <a:pt x="268" y="666"/>
                  </a:lnTo>
                  <a:lnTo>
                    <a:pt x="252" y="654"/>
                  </a:lnTo>
                  <a:lnTo>
                    <a:pt x="238" y="638"/>
                  </a:lnTo>
                  <a:lnTo>
                    <a:pt x="226" y="620"/>
                  </a:lnTo>
                  <a:lnTo>
                    <a:pt x="10" y="154"/>
                  </a:lnTo>
                  <a:lnTo>
                    <a:pt x="10" y="154"/>
                  </a:lnTo>
                  <a:lnTo>
                    <a:pt x="2" y="134"/>
                  </a:lnTo>
                  <a:lnTo>
                    <a:pt x="0" y="112"/>
                  </a:lnTo>
                  <a:lnTo>
                    <a:pt x="0" y="92"/>
                  </a:lnTo>
                  <a:lnTo>
                    <a:pt x="6" y="72"/>
                  </a:lnTo>
                  <a:lnTo>
                    <a:pt x="14" y="52"/>
                  </a:lnTo>
                  <a:lnTo>
                    <a:pt x="28" y="36"/>
                  </a:lnTo>
                  <a:lnTo>
                    <a:pt x="44" y="22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82" y="4"/>
                  </a:lnTo>
                  <a:lnTo>
                    <a:pt x="104" y="0"/>
                  </a:lnTo>
                  <a:lnTo>
                    <a:pt x="124" y="2"/>
                  </a:lnTo>
                  <a:lnTo>
                    <a:pt x="144" y="6"/>
                  </a:lnTo>
                  <a:lnTo>
                    <a:pt x="164" y="16"/>
                  </a:lnTo>
                  <a:lnTo>
                    <a:pt x="180" y="28"/>
                  </a:lnTo>
                  <a:lnTo>
                    <a:pt x="194" y="44"/>
                  </a:lnTo>
                  <a:lnTo>
                    <a:pt x="206" y="62"/>
                  </a:lnTo>
                  <a:lnTo>
                    <a:pt x="422" y="528"/>
                  </a:lnTo>
                  <a:close/>
                </a:path>
              </a:pathLst>
            </a:custGeom>
            <a:solidFill>
              <a:srgbClr val="721B89"/>
            </a:solidFill>
            <a:ln w="4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" name="Freeform 127"/>
            <p:cNvSpPr>
              <a:spLocks/>
            </p:cNvSpPr>
            <p:nvPr/>
          </p:nvSpPr>
          <p:spPr bwMode="auto">
            <a:xfrm flipH="1">
              <a:off x="2209800" y="4030429"/>
              <a:ext cx="226129" cy="360892"/>
            </a:xfrm>
            <a:custGeom>
              <a:avLst/>
              <a:gdLst>
                <a:gd name="T0" fmla="*/ 422 w 432"/>
                <a:gd name="T1" fmla="*/ 528 h 682"/>
                <a:gd name="T2" fmla="*/ 422 w 432"/>
                <a:gd name="T3" fmla="*/ 528 h 682"/>
                <a:gd name="T4" fmla="*/ 430 w 432"/>
                <a:gd name="T5" fmla="*/ 548 h 682"/>
                <a:gd name="T6" fmla="*/ 432 w 432"/>
                <a:gd name="T7" fmla="*/ 570 h 682"/>
                <a:gd name="T8" fmla="*/ 430 w 432"/>
                <a:gd name="T9" fmla="*/ 590 h 682"/>
                <a:gd name="T10" fmla="*/ 426 w 432"/>
                <a:gd name="T11" fmla="*/ 610 h 682"/>
                <a:gd name="T12" fmla="*/ 416 w 432"/>
                <a:gd name="T13" fmla="*/ 630 h 682"/>
                <a:gd name="T14" fmla="*/ 404 w 432"/>
                <a:gd name="T15" fmla="*/ 646 h 682"/>
                <a:gd name="T16" fmla="*/ 388 w 432"/>
                <a:gd name="T17" fmla="*/ 660 h 682"/>
                <a:gd name="T18" fmla="*/ 370 w 432"/>
                <a:gd name="T19" fmla="*/ 672 h 682"/>
                <a:gd name="T20" fmla="*/ 370 w 432"/>
                <a:gd name="T21" fmla="*/ 672 h 682"/>
                <a:gd name="T22" fmla="*/ 370 w 432"/>
                <a:gd name="T23" fmla="*/ 672 h 682"/>
                <a:gd name="T24" fmla="*/ 350 w 432"/>
                <a:gd name="T25" fmla="*/ 678 h 682"/>
                <a:gd name="T26" fmla="*/ 328 w 432"/>
                <a:gd name="T27" fmla="*/ 682 h 682"/>
                <a:gd name="T28" fmla="*/ 308 w 432"/>
                <a:gd name="T29" fmla="*/ 680 h 682"/>
                <a:gd name="T30" fmla="*/ 288 w 432"/>
                <a:gd name="T31" fmla="*/ 674 h 682"/>
                <a:gd name="T32" fmla="*/ 268 w 432"/>
                <a:gd name="T33" fmla="*/ 666 h 682"/>
                <a:gd name="T34" fmla="*/ 252 w 432"/>
                <a:gd name="T35" fmla="*/ 654 h 682"/>
                <a:gd name="T36" fmla="*/ 238 w 432"/>
                <a:gd name="T37" fmla="*/ 638 h 682"/>
                <a:gd name="T38" fmla="*/ 226 w 432"/>
                <a:gd name="T39" fmla="*/ 618 h 682"/>
                <a:gd name="T40" fmla="*/ 10 w 432"/>
                <a:gd name="T41" fmla="*/ 154 h 682"/>
                <a:gd name="T42" fmla="*/ 10 w 432"/>
                <a:gd name="T43" fmla="*/ 154 h 682"/>
                <a:gd name="T44" fmla="*/ 2 w 432"/>
                <a:gd name="T45" fmla="*/ 132 h 682"/>
                <a:gd name="T46" fmla="*/ 0 w 432"/>
                <a:gd name="T47" fmla="*/ 112 h 682"/>
                <a:gd name="T48" fmla="*/ 0 w 432"/>
                <a:gd name="T49" fmla="*/ 90 h 682"/>
                <a:gd name="T50" fmla="*/ 6 w 432"/>
                <a:gd name="T51" fmla="*/ 70 h 682"/>
                <a:gd name="T52" fmla="*/ 16 w 432"/>
                <a:gd name="T53" fmla="*/ 52 h 682"/>
                <a:gd name="T54" fmla="*/ 28 w 432"/>
                <a:gd name="T55" fmla="*/ 36 h 682"/>
                <a:gd name="T56" fmla="*/ 44 w 432"/>
                <a:gd name="T57" fmla="*/ 20 h 682"/>
                <a:gd name="T58" fmla="*/ 62 w 432"/>
                <a:gd name="T59" fmla="*/ 10 h 682"/>
                <a:gd name="T60" fmla="*/ 62 w 432"/>
                <a:gd name="T61" fmla="*/ 10 h 682"/>
                <a:gd name="T62" fmla="*/ 62 w 432"/>
                <a:gd name="T63" fmla="*/ 10 h 682"/>
                <a:gd name="T64" fmla="*/ 82 w 432"/>
                <a:gd name="T65" fmla="*/ 2 h 682"/>
                <a:gd name="T66" fmla="*/ 104 w 432"/>
                <a:gd name="T67" fmla="*/ 0 h 682"/>
                <a:gd name="T68" fmla="*/ 124 w 432"/>
                <a:gd name="T69" fmla="*/ 0 h 682"/>
                <a:gd name="T70" fmla="*/ 144 w 432"/>
                <a:gd name="T71" fmla="*/ 6 h 682"/>
                <a:gd name="T72" fmla="*/ 164 w 432"/>
                <a:gd name="T73" fmla="*/ 14 h 682"/>
                <a:gd name="T74" fmla="*/ 180 w 432"/>
                <a:gd name="T75" fmla="*/ 28 h 682"/>
                <a:gd name="T76" fmla="*/ 194 w 432"/>
                <a:gd name="T77" fmla="*/ 44 h 682"/>
                <a:gd name="T78" fmla="*/ 206 w 432"/>
                <a:gd name="T79" fmla="*/ 62 h 682"/>
                <a:gd name="T80" fmla="*/ 422 w 432"/>
                <a:gd name="T81" fmla="*/ 528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2" h="682">
                  <a:moveTo>
                    <a:pt x="422" y="528"/>
                  </a:moveTo>
                  <a:lnTo>
                    <a:pt x="422" y="528"/>
                  </a:lnTo>
                  <a:lnTo>
                    <a:pt x="430" y="548"/>
                  </a:lnTo>
                  <a:lnTo>
                    <a:pt x="432" y="570"/>
                  </a:lnTo>
                  <a:lnTo>
                    <a:pt x="430" y="590"/>
                  </a:lnTo>
                  <a:lnTo>
                    <a:pt x="426" y="610"/>
                  </a:lnTo>
                  <a:lnTo>
                    <a:pt x="416" y="630"/>
                  </a:lnTo>
                  <a:lnTo>
                    <a:pt x="404" y="646"/>
                  </a:lnTo>
                  <a:lnTo>
                    <a:pt x="388" y="660"/>
                  </a:lnTo>
                  <a:lnTo>
                    <a:pt x="370" y="672"/>
                  </a:lnTo>
                  <a:lnTo>
                    <a:pt x="370" y="672"/>
                  </a:lnTo>
                  <a:lnTo>
                    <a:pt x="370" y="672"/>
                  </a:lnTo>
                  <a:lnTo>
                    <a:pt x="350" y="678"/>
                  </a:lnTo>
                  <a:lnTo>
                    <a:pt x="328" y="682"/>
                  </a:lnTo>
                  <a:lnTo>
                    <a:pt x="308" y="680"/>
                  </a:lnTo>
                  <a:lnTo>
                    <a:pt x="288" y="674"/>
                  </a:lnTo>
                  <a:lnTo>
                    <a:pt x="268" y="666"/>
                  </a:lnTo>
                  <a:lnTo>
                    <a:pt x="252" y="654"/>
                  </a:lnTo>
                  <a:lnTo>
                    <a:pt x="238" y="638"/>
                  </a:lnTo>
                  <a:lnTo>
                    <a:pt x="226" y="618"/>
                  </a:lnTo>
                  <a:lnTo>
                    <a:pt x="10" y="154"/>
                  </a:lnTo>
                  <a:lnTo>
                    <a:pt x="10" y="154"/>
                  </a:lnTo>
                  <a:lnTo>
                    <a:pt x="2" y="132"/>
                  </a:lnTo>
                  <a:lnTo>
                    <a:pt x="0" y="112"/>
                  </a:lnTo>
                  <a:lnTo>
                    <a:pt x="0" y="90"/>
                  </a:lnTo>
                  <a:lnTo>
                    <a:pt x="6" y="70"/>
                  </a:lnTo>
                  <a:lnTo>
                    <a:pt x="16" y="52"/>
                  </a:lnTo>
                  <a:lnTo>
                    <a:pt x="28" y="36"/>
                  </a:lnTo>
                  <a:lnTo>
                    <a:pt x="44" y="2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82" y="2"/>
                  </a:lnTo>
                  <a:lnTo>
                    <a:pt x="104" y="0"/>
                  </a:lnTo>
                  <a:lnTo>
                    <a:pt x="124" y="0"/>
                  </a:lnTo>
                  <a:lnTo>
                    <a:pt x="144" y="6"/>
                  </a:lnTo>
                  <a:lnTo>
                    <a:pt x="164" y="14"/>
                  </a:lnTo>
                  <a:lnTo>
                    <a:pt x="180" y="28"/>
                  </a:lnTo>
                  <a:lnTo>
                    <a:pt x="194" y="44"/>
                  </a:lnTo>
                  <a:lnTo>
                    <a:pt x="206" y="62"/>
                  </a:lnTo>
                  <a:lnTo>
                    <a:pt x="422" y="528"/>
                  </a:lnTo>
                  <a:close/>
                </a:path>
              </a:pathLst>
            </a:custGeom>
            <a:solidFill>
              <a:srgbClr val="721B89"/>
            </a:solidFill>
            <a:ln w="4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" name="Freeform 128"/>
            <p:cNvSpPr>
              <a:spLocks/>
            </p:cNvSpPr>
            <p:nvPr/>
          </p:nvSpPr>
          <p:spPr bwMode="auto">
            <a:xfrm flipH="1">
              <a:off x="2355318" y="4071704"/>
              <a:ext cx="53391" cy="37042"/>
            </a:xfrm>
            <a:custGeom>
              <a:avLst/>
              <a:gdLst>
                <a:gd name="T0" fmla="*/ 70 w 102"/>
                <a:gd name="T1" fmla="*/ 64 h 70"/>
                <a:gd name="T2" fmla="*/ 70 w 102"/>
                <a:gd name="T3" fmla="*/ 64 h 70"/>
                <a:gd name="T4" fmla="*/ 78 w 102"/>
                <a:gd name="T5" fmla="*/ 60 h 70"/>
                <a:gd name="T6" fmla="*/ 86 w 102"/>
                <a:gd name="T7" fmla="*/ 54 h 70"/>
                <a:gd name="T8" fmla="*/ 92 w 102"/>
                <a:gd name="T9" fmla="*/ 46 h 70"/>
                <a:gd name="T10" fmla="*/ 96 w 102"/>
                <a:gd name="T11" fmla="*/ 38 h 70"/>
                <a:gd name="T12" fmla="*/ 100 w 102"/>
                <a:gd name="T13" fmla="*/ 28 h 70"/>
                <a:gd name="T14" fmla="*/ 102 w 102"/>
                <a:gd name="T15" fmla="*/ 20 h 70"/>
                <a:gd name="T16" fmla="*/ 102 w 102"/>
                <a:gd name="T17" fmla="*/ 10 h 70"/>
                <a:gd name="T18" fmla="*/ 100 w 102"/>
                <a:gd name="T19" fmla="*/ 0 h 70"/>
                <a:gd name="T20" fmla="*/ 0 w 102"/>
                <a:gd name="T21" fmla="*/ 46 h 70"/>
                <a:gd name="T22" fmla="*/ 0 w 102"/>
                <a:gd name="T23" fmla="*/ 46 h 70"/>
                <a:gd name="T24" fmla="*/ 8 w 102"/>
                <a:gd name="T25" fmla="*/ 54 h 70"/>
                <a:gd name="T26" fmla="*/ 14 w 102"/>
                <a:gd name="T27" fmla="*/ 60 h 70"/>
                <a:gd name="T28" fmla="*/ 22 w 102"/>
                <a:gd name="T29" fmla="*/ 64 h 70"/>
                <a:gd name="T30" fmla="*/ 32 w 102"/>
                <a:gd name="T31" fmla="*/ 68 h 70"/>
                <a:gd name="T32" fmla="*/ 40 w 102"/>
                <a:gd name="T33" fmla="*/ 70 h 70"/>
                <a:gd name="T34" fmla="*/ 50 w 102"/>
                <a:gd name="T35" fmla="*/ 70 h 70"/>
                <a:gd name="T36" fmla="*/ 60 w 102"/>
                <a:gd name="T37" fmla="*/ 68 h 70"/>
                <a:gd name="T38" fmla="*/ 70 w 102"/>
                <a:gd name="T39" fmla="*/ 64 h 70"/>
                <a:gd name="T40" fmla="*/ 70 w 102"/>
                <a:gd name="T41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70">
                  <a:moveTo>
                    <a:pt x="70" y="64"/>
                  </a:moveTo>
                  <a:lnTo>
                    <a:pt x="70" y="64"/>
                  </a:lnTo>
                  <a:lnTo>
                    <a:pt x="78" y="60"/>
                  </a:lnTo>
                  <a:lnTo>
                    <a:pt x="86" y="54"/>
                  </a:lnTo>
                  <a:lnTo>
                    <a:pt x="92" y="46"/>
                  </a:lnTo>
                  <a:lnTo>
                    <a:pt x="96" y="38"/>
                  </a:lnTo>
                  <a:lnTo>
                    <a:pt x="100" y="28"/>
                  </a:lnTo>
                  <a:lnTo>
                    <a:pt x="102" y="20"/>
                  </a:lnTo>
                  <a:lnTo>
                    <a:pt x="102" y="10"/>
                  </a:lnTo>
                  <a:lnTo>
                    <a:pt x="100" y="0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8" y="54"/>
                  </a:lnTo>
                  <a:lnTo>
                    <a:pt x="14" y="60"/>
                  </a:lnTo>
                  <a:lnTo>
                    <a:pt x="22" y="64"/>
                  </a:lnTo>
                  <a:lnTo>
                    <a:pt x="32" y="68"/>
                  </a:lnTo>
                  <a:lnTo>
                    <a:pt x="40" y="70"/>
                  </a:lnTo>
                  <a:lnTo>
                    <a:pt x="50" y="70"/>
                  </a:lnTo>
                  <a:lnTo>
                    <a:pt x="60" y="68"/>
                  </a:lnTo>
                  <a:lnTo>
                    <a:pt x="70" y="64"/>
                  </a:lnTo>
                  <a:lnTo>
                    <a:pt x="70" y="64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" name="Freeform 129"/>
            <p:cNvSpPr>
              <a:spLocks/>
            </p:cNvSpPr>
            <p:nvPr/>
          </p:nvSpPr>
          <p:spPr bwMode="auto">
            <a:xfrm flipH="1">
              <a:off x="2360552" y="4052654"/>
              <a:ext cx="52345" cy="35983"/>
            </a:xfrm>
            <a:custGeom>
              <a:avLst/>
              <a:gdLst>
                <a:gd name="T0" fmla="*/ 34 w 100"/>
                <a:gd name="T1" fmla="*/ 6 h 68"/>
                <a:gd name="T2" fmla="*/ 34 w 100"/>
                <a:gd name="T3" fmla="*/ 6 h 68"/>
                <a:gd name="T4" fmla="*/ 24 w 100"/>
                <a:gd name="T5" fmla="*/ 10 h 68"/>
                <a:gd name="T6" fmla="*/ 18 w 100"/>
                <a:gd name="T7" fmla="*/ 16 h 68"/>
                <a:gd name="T8" fmla="*/ 12 w 100"/>
                <a:gd name="T9" fmla="*/ 24 h 68"/>
                <a:gd name="T10" fmla="*/ 6 w 100"/>
                <a:gd name="T11" fmla="*/ 32 h 68"/>
                <a:gd name="T12" fmla="*/ 4 w 100"/>
                <a:gd name="T13" fmla="*/ 40 h 68"/>
                <a:gd name="T14" fmla="*/ 2 w 100"/>
                <a:gd name="T15" fmla="*/ 50 h 68"/>
                <a:gd name="T16" fmla="*/ 0 w 100"/>
                <a:gd name="T17" fmla="*/ 58 h 68"/>
                <a:gd name="T18" fmla="*/ 2 w 100"/>
                <a:gd name="T19" fmla="*/ 68 h 68"/>
                <a:gd name="T20" fmla="*/ 100 w 100"/>
                <a:gd name="T21" fmla="*/ 22 h 68"/>
                <a:gd name="T22" fmla="*/ 100 w 100"/>
                <a:gd name="T23" fmla="*/ 22 h 68"/>
                <a:gd name="T24" fmla="*/ 94 w 100"/>
                <a:gd name="T25" fmla="*/ 16 h 68"/>
                <a:gd name="T26" fmla="*/ 88 w 100"/>
                <a:gd name="T27" fmla="*/ 10 h 68"/>
                <a:gd name="T28" fmla="*/ 80 w 100"/>
                <a:gd name="T29" fmla="*/ 4 h 68"/>
                <a:gd name="T30" fmla="*/ 70 w 100"/>
                <a:gd name="T31" fmla="*/ 2 h 68"/>
                <a:gd name="T32" fmla="*/ 62 w 100"/>
                <a:gd name="T33" fmla="*/ 0 h 68"/>
                <a:gd name="T34" fmla="*/ 52 w 100"/>
                <a:gd name="T35" fmla="*/ 0 h 68"/>
                <a:gd name="T36" fmla="*/ 42 w 100"/>
                <a:gd name="T37" fmla="*/ 2 h 68"/>
                <a:gd name="T38" fmla="*/ 34 w 100"/>
                <a:gd name="T39" fmla="*/ 6 h 68"/>
                <a:gd name="T40" fmla="*/ 34 w 100"/>
                <a:gd name="T41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68">
                  <a:moveTo>
                    <a:pt x="34" y="6"/>
                  </a:moveTo>
                  <a:lnTo>
                    <a:pt x="34" y="6"/>
                  </a:lnTo>
                  <a:lnTo>
                    <a:pt x="24" y="10"/>
                  </a:lnTo>
                  <a:lnTo>
                    <a:pt x="18" y="16"/>
                  </a:lnTo>
                  <a:lnTo>
                    <a:pt x="12" y="24"/>
                  </a:lnTo>
                  <a:lnTo>
                    <a:pt x="6" y="32"/>
                  </a:lnTo>
                  <a:lnTo>
                    <a:pt x="4" y="40"/>
                  </a:lnTo>
                  <a:lnTo>
                    <a:pt x="2" y="50"/>
                  </a:lnTo>
                  <a:lnTo>
                    <a:pt x="0" y="58"/>
                  </a:lnTo>
                  <a:lnTo>
                    <a:pt x="2" y="68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94" y="16"/>
                  </a:lnTo>
                  <a:lnTo>
                    <a:pt x="88" y="10"/>
                  </a:lnTo>
                  <a:lnTo>
                    <a:pt x="80" y="4"/>
                  </a:lnTo>
                  <a:lnTo>
                    <a:pt x="70" y="2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4" y="6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" name="Freeform 130"/>
            <p:cNvSpPr>
              <a:spLocks/>
            </p:cNvSpPr>
            <p:nvPr/>
          </p:nvSpPr>
          <p:spPr bwMode="auto">
            <a:xfrm flipH="1">
              <a:off x="2246440" y="3749971"/>
              <a:ext cx="538102" cy="783166"/>
            </a:xfrm>
            <a:custGeom>
              <a:avLst/>
              <a:gdLst>
                <a:gd name="T0" fmla="*/ 1028 w 1028"/>
                <a:gd name="T1" fmla="*/ 1264 h 1480"/>
                <a:gd name="T2" fmla="*/ 1024 w 1028"/>
                <a:gd name="T3" fmla="*/ 1306 h 1480"/>
                <a:gd name="T4" fmla="*/ 1012 w 1028"/>
                <a:gd name="T5" fmla="*/ 1348 h 1480"/>
                <a:gd name="T6" fmla="*/ 992 w 1028"/>
                <a:gd name="T7" fmla="*/ 1384 h 1480"/>
                <a:gd name="T8" fmla="*/ 964 w 1028"/>
                <a:gd name="T9" fmla="*/ 1416 h 1480"/>
                <a:gd name="T10" fmla="*/ 932 w 1028"/>
                <a:gd name="T11" fmla="*/ 1442 h 1480"/>
                <a:gd name="T12" fmla="*/ 896 w 1028"/>
                <a:gd name="T13" fmla="*/ 1462 h 1480"/>
                <a:gd name="T14" fmla="*/ 856 w 1028"/>
                <a:gd name="T15" fmla="*/ 1474 h 1480"/>
                <a:gd name="T16" fmla="*/ 812 w 1028"/>
                <a:gd name="T17" fmla="*/ 1480 h 1480"/>
                <a:gd name="T18" fmla="*/ 218 w 1028"/>
                <a:gd name="T19" fmla="*/ 1480 h 1480"/>
                <a:gd name="T20" fmla="*/ 174 w 1028"/>
                <a:gd name="T21" fmla="*/ 1474 h 1480"/>
                <a:gd name="T22" fmla="*/ 132 w 1028"/>
                <a:gd name="T23" fmla="*/ 1462 h 1480"/>
                <a:gd name="T24" fmla="*/ 96 w 1028"/>
                <a:gd name="T25" fmla="*/ 1442 h 1480"/>
                <a:gd name="T26" fmla="*/ 64 w 1028"/>
                <a:gd name="T27" fmla="*/ 1416 h 1480"/>
                <a:gd name="T28" fmla="*/ 38 w 1028"/>
                <a:gd name="T29" fmla="*/ 1384 h 1480"/>
                <a:gd name="T30" fmla="*/ 18 w 1028"/>
                <a:gd name="T31" fmla="*/ 1348 h 1480"/>
                <a:gd name="T32" fmla="*/ 6 w 1028"/>
                <a:gd name="T33" fmla="*/ 1306 h 1480"/>
                <a:gd name="T34" fmla="*/ 0 w 1028"/>
                <a:gd name="T35" fmla="*/ 1264 h 1480"/>
                <a:gd name="T36" fmla="*/ 218 w 1028"/>
                <a:gd name="T37" fmla="*/ 216 h 1480"/>
                <a:gd name="T38" fmla="*/ 222 w 1028"/>
                <a:gd name="T39" fmla="*/ 172 h 1480"/>
                <a:gd name="T40" fmla="*/ 234 w 1028"/>
                <a:gd name="T41" fmla="*/ 132 h 1480"/>
                <a:gd name="T42" fmla="*/ 254 w 1028"/>
                <a:gd name="T43" fmla="*/ 94 h 1480"/>
                <a:gd name="T44" fmla="*/ 280 w 1028"/>
                <a:gd name="T45" fmla="*/ 62 h 1480"/>
                <a:gd name="T46" fmla="*/ 312 w 1028"/>
                <a:gd name="T47" fmla="*/ 36 h 1480"/>
                <a:gd name="T48" fmla="*/ 350 w 1028"/>
                <a:gd name="T49" fmla="*/ 16 h 1480"/>
                <a:gd name="T50" fmla="*/ 390 w 1028"/>
                <a:gd name="T51" fmla="*/ 4 h 1480"/>
                <a:gd name="T52" fmla="*/ 434 w 1028"/>
                <a:gd name="T53" fmla="*/ 0 h 1480"/>
                <a:gd name="T54" fmla="*/ 568 w 1028"/>
                <a:gd name="T55" fmla="*/ 0 h 1480"/>
                <a:gd name="T56" fmla="*/ 612 w 1028"/>
                <a:gd name="T57" fmla="*/ 4 h 1480"/>
                <a:gd name="T58" fmla="*/ 652 w 1028"/>
                <a:gd name="T59" fmla="*/ 16 h 1480"/>
                <a:gd name="T60" fmla="*/ 690 w 1028"/>
                <a:gd name="T61" fmla="*/ 36 h 1480"/>
                <a:gd name="T62" fmla="*/ 722 w 1028"/>
                <a:gd name="T63" fmla="*/ 62 h 1480"/>
                <a:gd name="T64" fmla="*/ 748 w 1028"/>
                <a:gd name="T65" fmla="*/ 94 h 1480"/>
                <a:gd name="T66" fmla="*/ 768 w 1028"/>
                <a:gd name="T67" fmla="*/ 132 h 1480"/>
                <a:gd name="T68" fmla="*/ 780 w 1028"/>
                <a:gd name="T69" fmla="*/ 172 h 1480"/>
                <a:gd name="T70" fmla="*/ 784 w 1028"/>
                <a:gd name="T71" fmla="*/ 216 h 1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8" h="1480">
                  <a:moveTo>
                    <a:pt x="1028" y="1264"/>
                  </a:moveTo>
                  <a:lnTo>
                    <a:pt x="1028" y="1264"/>
                  </a:lnTo>
                  <a:lnTo>
                    <a:pt x="1026" y="1286"/>
                  </a:lnTo>
                  <a:lnTo>
                    <a:pt x="1024" y="1306"/>
                  </a:lnTo>
                  <a:lnTo>
                    <a:pt x="1018" y="1328"/>
                  </a:lnTo>
                  <a:lnTo>
                    <a:pt x="1012" y="1348"/>
                  </a:lnTo>
                  <a:lnTo>
                    <a:pt x="1002" y="1366"/>
                  </a:lnTo>
                  <a:lnTo>
                    <a:pt x="992" y="1384"/>
                  </a:lnTo>
                  <a:lnTo>
                    <a:pt x="978" y="1400"/>
                  </a:lnTo>
                  <a:lnTo>
                    <a:pt x="964" y="1416"/>
                  </a:lnTo>
                  <a:lnTo>
                    <a:pt x="950" y="1430"/>
                  </a:lnTo>
                  <a:lnTo>
                    <a:pt x="932" y="1442"/>
                  </a:lnTo>
                  <a:lnTo>
                    <a:pt x="914" y="1454"/>
                  </a:lnTo>
                  <a:lnTo>
                    <a:pt x="896" y="1462"/>
                  </a:lnTo>
                  <a:lnTo>
                    <a:pt x="876" y="1470"/>
                  </a:lnTo>
                  <a:lnTo>
                    <a:pt x="856" y="1474"/>
                  </a:lnTo>
                  <a:lnTo>
                    <a:pt x="834" y="1478"/>
                  </a:lnTo>
                  <a:lnTo>
                    <a:pt x="812" y="1480"/>
                  </a:lnTo>
                  <a:lnTo>
                    <a:pt x="218" y="1480"/>
                  </a:lnTo>
                  <a:lnTo>
                    <a:pt x="218" y="1480"/>
                  </a:lnTo>
                  <a:lnTo>
                    <a:pt x="194" y="1478"/>
                  </a:lnTo>
                  <a:lnTo>
                    <a:pt x="174" y="1474"/>
                  </a:lnTo>
                  <a:lnTo>
                    <a:pt x="152" y="1470"/>
                  </a:lnTo>
                  <a:lnTo>
                    <a:pt x="132" y="1462"/>
                  </a:lnTo>
                  <a:lnTo>
                    <a:pt x="114" y="1454"/>
                  </a:lnTo>
                  <a:lnTo>
                    <a:pt x="96" y="1442"/>
                  </a:lnTo>
                  <a:lnTo>
                    <a:pt x="80" y="1430"/>
                  </a:lnTo>
                  <a:lnTo>
                    <a:pt x="64" y="1416"/>
                  </a:lnTo>
                  <a:lnTo>
                    <a:pt x="50" y="1400"/>
                  </a:lnTo>
                  <a:lnTo>
                    <a:pt x="38" y="1384"/>
                  </a:lnTo>
                  <a:lnTo>
                    <a:pt x="26" y="1366"/>
                  </a:lnTo>
                  <a:lnTo>
                    <a:pt x="18" y="1348"/>
                  </a:lnTo>
                  <a:lnTo>
                    <a:pt x="10" y="1328"/>
                  </a:lnTo>
                  <a:lnTo>
                    <a:pt x="6" y="1306"/>
                  </a:lnTo>
                  <a:lnTo>
                    <a:pt x="2" y="1286"/>
                  </a:lnTo>
                  <a:lnTo>
                    <a:pt x="0" y="1264"/>
                  </a:lnTo>
                  <a:lnTo>
                    <a:pt x="218" y="216"/>
                  </a:lnTo>
                  <a:lnTo>
                    <a:pt x="218" y="216"/>
                  </a:lnTo>
                  <a:lnTo>
                    <a:pt x="218" y="194"/>
                  </a:lnTo>
                  <a:lnTo>
                    <a:pt x="222" y="172"/>
                  </a:lnTo>
                  <a:lnTo>
                    <a:pt x="226" y="152"/>
                  </a:lnTo>
                  <a:lnTo>
                    <a:pt x="234" y="132"/>
                  </a:lnTo>
                  <a:lnTo>
                    <a:pt x="244" y="112"/>
                  </a:lnTo>
                  <a:lnTo>
                    <a:pt x="254" y="94"/>
                  </a:lnTo>
                  <a:lnTo>
                    <a:pt x="266" y="78"/>
                  </a:lnTo>
                  <a:lnTo>
                    <a:pt x="280" y="62"/>
                  </a:lnTo>
                  <a:lnTo>
                    <a:pt x="296" y="48"/>
                  </a:lnTo>
                  <a:lnTo>
                    <a:pt x="312" y="36"/>
                  </a:lnTo>
                  <a:lnTo>
                    <a:pt x="330" y="26"/>
                  </a:lnTo>
                  <a:lnTo>
                    <a:pt x="350" y="16"/>
                  </a:lnTo>
                  <a:lnTo>
                    <a:pt x="370" y="10"/>
                  </a:lnTo>
                  <a:lnTo>
                    <a:pt x="390" y="4"/>
                  </a:lnTo>
                  <a:lnTo>
                    <a:pt x="412" y="0"/>
                  </a:lnTo>
                  <a:lnTo>
                    <a:pt x="434" y="0"/>
                  </a:lnTo>
                  <a:lnTo>
                    <a:pt x="568" y="0"/>
                  </a:lnTo>
                  <a:lnTo>
                    <a:pt x="568" y="0"/>
                  </a:lnTo>
                  <a:lnTo>
                    <a:pt x="590" y="0"/>
                  </a:lnTo>
                  <a:lnTo>
                    <a:pt x="612" y="4"/>
                  </a:lnTo>
                  <a:lnTo>
                    <a:pt x="632" y="10"/>
                  </a:lnTo>
                  <a:lnTo>
                    <a:pt x="652" y="16"/>
                  </a:lnTo>
                  <a:lnTo>
                    <a:pt x="672" y="26"/>
                  </a:lnTo>
                  <a:lnTo>
                    <a:pt x="690" y="36"/>
                  </a:lnTo>
                  <a:lnTo>
                    <a:pt x="706" y="48"/>
                  </a:lnTo>
                  <a:lnTo>
                    <a:pt x="722" y="62"/>
                  </a:lnTo>
                  <a:lnTo>
                    <a:pt x="736" y="78"/>
                  </a:lnTo>
                  <a:lnTo>
                    <a:pt x="748" y="94"/>
                  </a:lnTo>
                  <a:lnTo>
                    <a:pt x="758" y="112"/>
                  </a:lnTo>
                  <a:lnTo>
                    <a:pt x="768" y="132"/>
                  </a:lnTo>
                  <a:lnTo>
                    <a:pt x="776" y="152"/>
                  </a:lnTo>
                  <a:lnTo>
                    <a:pt x="780" y="172"/>
                  </a:lnTo>
                  <a:lnTo>
                    <a:pt x="784" y="194"/>
                  </a:lnTo>
                  <a:lnTo>
                    <a:pt x="784" y="216"/>
                  </a:lnTo>
                  <a:lnTo>
                    <a:pt x="1028" y="1264"/>
                  </a:lnTo>
                  <a:close/>
                </a:path>
              </a:pathLst>
            </a:custGeom>
            <a:solidFill>
              <a:srgbClr val="721B89"/>
            </a:solidFill>
            <a:ln w="4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" name="Freeform 131"/>
            <p:cNvSpPr>
              <a:spLocks/>
            </p:cNvSpPr>
            <p:nvPr/>
          </p:nvSpPr>
          <p:spPr bwMode="auto">
            <a:xfrm flipH="1">
              <a:off x="2222363" y="3782779"/>
              <a:ext cx="375834" cy="172508"/>
            </a:xfrm>
            <a:custGeom>
              <a:avLst/>
              <a:gdLst>
                <a:gd name="T0" fmla="*/ 632 w 718"/>
                <a:gd name="T1" fmla="*/ 112 h 326"/>
                <a:gd name="T2" fmla="*/ 632 w 718"/>
                <a:gd name="T3" fmla="*/ 112 h 326"/>
                <a:gd name="T4" fmla="*/ 654 w 718"/>
                <a:gd name="T5" fmla="*/ 120 h 326"/>
                <a:gd name="T6" fmla="*/ 672 w 718"/>
                <a:gd name="T7" fmla="*/ 130 h 326"/>
                <a:gd name="T8" fmla="*/ 688 w 718"/>
                <a:gd name="T9" fmla="*/ 144 h 326"/>
                <a:gd name="T10" fmla="*/ 700 w 718"/>
                <a:gd name="T11" fmla="*/ 160 h 326"/>
                <a:gd name="T12" fmla="*/ 710 w 718"/>
                <a:gd name="T13" fmla="*/ 178 h 326"/>
                <a:gd name="T14" fmla="*/ 716 w 718"/>
                <a:gd name="T15" fmla="*/ 198 h 326"/>
                <a:gd name="T16" fmla="*/ 718 w 718"/>
                <a:gd name="T17" fmla="*/ 220 h 326"/>
                <a:gd name="T18" fmla="*/ 714 w 718"/>
                <a:gd name="T19" fmla="*/ 242 h 326"/>
                <a:gd name="T20" fmla="*/ 714 w 718"/>
                <a:gd name="T21" fmla="*/ 242 h 326"/>
                <a:gd name="T22" fmla="*/ 714 w 718"/>
                <a:gd name="T23" fmla="*/ 242 h 326"/>
                <a:gd name="T24" fmla="*/ 708 w 718"/>
                <a:gd name="T25" fmla="*/ 262 h 326"/>
                <a:gd name="T26" fmla="*/ 698 w 718"/>
                <a:gd name="T27" fmla="*/ 280 h 326"/>
                <a:gd name="T28" fmla="*/ 684 w 718"/>
                <a:gd name="T29" fmla="*/ 296 h 326"/>
                <a:gd name="T30" fmla="*/ 668 w 718"/>
                <a:gd name="T31" fmla="*/ 310 h 326"/>
                <a:gd name="T32" fmla="*/ 650 w 718"/>
                <a:gd name="T33" fmla="*/ 318 h 326"/>
                <a:gd name="T34" fmla="*/ 630 w 718"/>
                <a:gd name="T35" fmla="*/ 324 h 326"/>
                <a:gd name="T36" fmla="*/ 608 w 718"/>
                <a:gd name="T37" fmla="*/ 326 h 326"/>
                <a:gd name="T38" fmla="*/ 586 w 718"/>
                <a:gd name="T39" fmla="*/ 324 h 326"/>
                <a:gd name="T40" fmla="*/ 84 w 718"/>
                <a:gd name="T41" fmla="*/ 214 h 326"/>
                <a:gd name="T42" fmla="*/ 84 w 718"/>
                <a:gd name="T43" fmla="*/ 214 h 326"/>
                <a:gd name="T44" fmla="*/ 64 w 718"/>
                <a:gd name="T45" fmla="*/ 206 h 326"/>
                <a:gd name="T46" fmla="*/ 46 w 718"/>
                <a:gd name="T47" fmla="*/ 196 h 326"/>
                <a:gd name="T48" fmla="*/ 30 w 718"/>
                <a:gd name="T49" fmla="*/ 182 h 326"/>
                <a:gd name="T50" fmla="*/ 16 w 718"/>
                <a:gd name="T51" fmla="*/ 166 h 326"/>
                <a:gd name="T52" fmla="*/ 8 w 718"/>
                <a:gd name="T53" fmla="*/ 148 h 326"/>
                <a:gd name="T54" fmla="*/ 2 w 718"/>
                <a:gd name="T55" fmla="*/ 128 h 326"/>
                <a:gd name="T56" fmla="*/ 0 w 718"/>
                <a:gd name="T57" fmla="*/ 106 h 326"/>
                <a:gd name="T58" fmla="*/ 2 w 718"/>
                <a:gd name="T59" fmla="*/ 84 h 326"/>
                <a:gd name="T60" fmla="*/ 2 w 718"/>
                <a:gd name="T61" fmla="*/ 84 h 326"/>
                <a:gd name="T62" fmla="*/ 2 w 718"/>
                <a:gd name="T63" fmla="*/ 84 h 326"/>
                <a:gd name="T64" fmla="*/ 8 w 718"/>
                <a:gd name="T65" fmla="*/ 64 h 326"/>
                <a:gd name="T66" fmla="*/ 20 w 718"/>
                <a:gd name="T67" fmla="*/ 46 h 326"/>
                <a:gd name="T68" fmla="*/ 34 w 718"/>
                <a:gd name="T69" fmla="*/ 30 h 326"/>
                <a:gd name="T70" fmla="*/ 50 w 718"/>
                <a:gd name="T71" fmla="*/ 16 h 326"/>
                <a:gd name="T72" fmla="*/ 68 w 718"/>
                <a:gd name="T73" fmla="*/ 8 h 326"/>
                <a:gd name="T74" fmla="*/ 88 w 718"/>
                <a:gd name="T75" fmla="*/ 2 h 326"/>
                <a:gd name="T76" fmla="*/ 110 w 718"/>
                <a:gd name="T77" fmla="*/ 0 h 326"/>
                <a:gd name="T78" fmla="*/ 130 w 718"/>
                <a:gd name="T79" fmla="*/ 2 h 326"/>
                <a:gd name="T80" fmla="*/ 632 w 718"/>
                <a:gd name="T81" fmla="*/ 11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8" h="326">
                  <a:moveTo>
                    <a:pt x="632" y="112"/>
                  </a:moveTo>
                  <a:lnTo>
                    <a:pt x="632" y="112"/>
                  </a:lnTo>
                  <a:lnTo>
                    <a:pt x="654" y="120"/>
                  </a:lnTo>
                  <a:lnTo>
                    <a:pt x="672" y="130"/>
                  </a:lnTo>
                  <a:lnTo>
                    <a:pt x="688" y="144"/>
                  </a:lnTo>
                  <a:lnTo>
                    <a:pt x="700" y="160"/>
                  </a:lnTo>
                  <a:lnTo>
                    <a:pt x="710" y="178"/>
                  </a:lnTo>
                  <a:lnTo>
                    <a:pt x="716" y="198"/>
                  </a:lnTo>
                  <a:lnTo>
                    <a:pt x="718" y="220"/>
                  </a:lnTo>
                  <a:lnTo>
                    <a:pt x="714" y="242"/>
                  </a:lnTo>
                  <a:lnTo>
                    <a:pt x="714" y="242"/>
                  </a:lnTo>
                  <a:lnTo>
                    <a:pt x="714" y="242"/>
                  </a:lnTo>
                  <a:lnTo>
                    <a:pt x="708" y="262"/>
                  </a:lnTo>
                  <a:lnTo>
                    <a:pt x="698" y="280"/>
                  </a:lnTo>
                  <a:lnTo>
                    <a:pt x="684" y="296"/>
                  </a:lnTo>
                  <a:lnTo>
                    <a:pt x="668" y="310"/>
                  </a:lnTo>
                  <a:lnTo>
                    <a:pt x="650" y="318"/>
                  </a:lnTo>
                  <a:lnTo>
                    <a:pt x="630" y="324"/>
                  </a:lnTo>
                  <a:lnTo>
                    <a:pt x="608" y="326"/>
                  </a:lnTo>
                  <a:lnTo>
                    <a:pt x="586" y="324"/>
                  </a:lnTo>
                  <a:lnTo>
                    <a:pt x="84" y="214"/>
                  </a:lnTo>
                  <a:lnTo>
                    <a:pt x="84" y="214"/>
                  </a:lnTo>
                  <a:lnTo>
                    <a:pt x="64" y="206"/>
                  </a:lnTo>
                  <a:lnTo>
                    <a:pt x="46" y="196"/>
                  </a:lnTo>
                  <a:lnTo>
                    <a:pt x="30" y="182"/>
                  </a:lnTo>
                  <a:lnTo>
                    <a:pt x="16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20" y="46"/>
                  </a:lnTo>
                  <a:lnTo>
                    <a:pt x="34" y="30"/>
                  </a:lnTo>
                  <a:lnTo>
                    <a:pt x="50" y="16"/>
                  </a:lnTo>
                  <a:lnTo>
                    <a:pt x="68" y="8"/>
                  </a:lnTo>
                  <a:lnTo>
                    <a:pt x="88" y="2"/>
                  </a:lnTo>
                  <a:lnTo>
                    <a:pt x="110" y="0"/>
                  </a:lnTo>
                  <a:lnTo>
                    <a:pt x="130" y="2"/>
                  </a:lnTo>
                  <a:lnTo>
                    <a:pt x="632" y="112"/>
                  </a:lnTo>
                  <a:close/>
                </a:path>
              </a:pathLst>
            </a:custGeom>
            <a:solidFill>
              <a:srgbClr val="721B89"/>
            </a:solidFill>
            <a:ln w="4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" name="Freeform 132"/>
            <p:cNvSpPr>
              <a:spLocks/>
            </p:cNvSpPr>
            <p:nvPr/>
          </p:nvSpPr>
          <p:spPr bwMode="auto">
            <a:xfrm flipH="1">
              <a:off x="2574118" y="3546771"/>
              <a:ext cx="216707" cy="154517"/>
            </a:xfrm>
            <a:custGeom>
              <a:avLst/>
              <a:gdLst>
                <a:gd name="T0" fmla="*/ 186 w 414"/>
                <a:gd name="T1" fmla="*/ 246 h 292"/>
                <a:gd name="T2" fmla="*/ 186 w 414"/>
                <a:gd name="T3" fmla="*/ 246 h 292"/>
                <a:gd name="T4" fmla="*/ 222 w 414"/>
                <a:gd name="T5" fmla="*/ 212 h 292"/>
                <a:gd name="T6" fmla="*/ 256 w 414"/>
                <a:gd name="T7" fmla="*/ 174 h 292"/>
                <a:gd name="T8" fmla="*/ 272 w 414"/>
                <a:gd name="T9" fmla="*/ 154 h 292"/>
                <a:gd name="T10" fmla="*/ 286 w 414"/>
                <a:gd name="T11" fmla="*/ 134 h 292"/>
                <a:gd name="T12" fmla="*/ 300 w 414"/>
                <a:gd name="T13" fmla="*/ 112 h 292"/>
                <a:gd name="T14" fmla="*/ 312 w 414"/>
                <a:gd name="T15" fmla="*/ 88 h 292"/>
                <a:gd name="T16" fmla="*/ 312 w 414"/>
                <a:gd name="T17" fmla="*/ 88 h 292"/>
                <a:gd name="T18" fmla="*/ 294 w 414"/>
                <a:gd name="T19" fmla="*/ 104 h 292"/>
                <a:gd name="T20" fmla="*/ 272 w 414"/>
                <a:gd name="T21" fmla="*/ 120 h 292"/>
                <a:gd name="T22" fmla="*/ 252 w 414"/>
                <a:gd name="T23" fmla="*/ 134 h 292"/>
                <a:gd name="T24" fmla="*/ 230 w 414"/>
                <a:gd name="T25" fmla="*/ 146 h 292"/>
                <a:gd name="T26" fmla="*/ 184 w 414"/>
                <a:gd name="T27" fmla="*/ 168 h 292"/>
                <a:gd name="T28" fmla="*/ 138 w 414"/>
                <a:gd name="T29" fmla="*/ 188 h 292"/>
                <a:gd name="T30" fmla="*/ 138 w 414"/>
                <a:gd name="T31" fmla="*/ 188 h 292"/>
                <a:gd name="T32" fmla="*/ 114 w 414"/>
                <a:gd name="T33" fmla="*/ 194 h 292"/>
                <a:gd name="T34" fmla="*/ 92 w 414"/>
                <a:gd name="T35" fmla="*/ 196 h 292"/>
                <a:gd name="T36" fmla="*/ 72 w 414"/>
                <a:gd name="T37" fmla="*/ 194 h 292"/>
                <a:gd name="T38" fmla="*/ 54 w 414"/>
                <a:gd name="T39" fmla="*/ 188 h 292"/>
                <a:gd name="T40" fmla="*/ 38 w 414"/>
                <a:gd name="T41" fmla="*/ 176 h 292"/>
                <a:gd name="T42" fmla="*/ 22 w 414"/>
                <a:gd name="T43" fmla="*/ 162 h 292"/>
                <a:gd name="T44" fmla="*/ 10 w 414"/>
                <a:gd name="T45" fmla="*/ 142 h 292"/>
                <a:gd name="T46" fmla="*/ 0 w 414"/>
                <a:gd name="T47" fmla="*/ 118 h 292"/>
                <a:gd name="T48" fmla="*/ 0 w 414"/>
                <a:gd name="T49" fmla="*/ 118 h 292"/>
                <a:gd name="T50" fmla="*/ 6 w 414"/>
                <a:gd name="T51" fmla="*/ 136 h 292"/>
                <a:gd name="T52" fmla="*/ 16 w 414"/>
                <a:gd name="T53" fmla="*/ 152 h 292"/>
                <a:gd name="T54" fmla="*/ 24 w 414"/>
                <a:gd name="T55" fmla="*/ 164 h 292"/>
                <a:gd name="T56" fmla="*/ 34 w 414"/>
                <a:gd name="T57" fmla="*/ 174 h 292"/>
                <a:gd name="T58" fmla="*/ 44 w 414"/>
                <a:gd name="T59" fmla="*/ 180 h 292"/>
                <a:gd name="T60" fmla="*/ 56 w 414"/>
                <a:gd name="T61" fmla="*/ 184 h 292"/>
                <a:gd name="T62" fmla="*/ 68 w 414"/>
                <a:gd name="T63" fmla="*/ 186 h 292"/>
                <a:gd name="T64" fmla="*/ 80 w 414"/>
                <a:gd name="T65" fmla="*/ 188 h 292"/>
                <a:gd name="T66" fmla="*/ 92 w 414"/>
                <a:gd name="T67" fmla="*/ 186 h 292"/>
                <a:gd name="T68" fmla="*/ 106 w 414"/>
                <a:gd name="T69" fmla="*/ 182 h 292"/>
                <a:gd name="T70" fmla="*/ 132 w 414"/>
                <a:gd name="T71" fmla="*/ 172 h 292"/>
                <a:gd name="T72" fmla="*/ 160 w 414"/>
                <a:gd name="T73" fmla="*/ 158 h 292"/>
                <a:gd name="T74" fmla="*/ 188 w 414"/>
                <a:gd name="T75" fmla="*/ 142 h 292"/>
                <a:gd name="T76" fmla="*/ 188 w 414"/>
                <a:gd name="T77" fmla="*/ 142 h 292"/>
                <a:gd name="T78" fmla="*/ 244 w 414"/>
                <a:gd name="T79" fmla="*/ 110 h 292"/>
                <a:gd name="T80" fmla="*/ 298 w 414"/>
                <a:gd name="T81" fmla="*/ 74 h 292"/>
                <a:gd name="T82" fmla="*/ 414 w 414"/>
                <a:gd name="T83" fmla="*/ 0 h 292"/>
                <a:gd name="T84" fmla="*/ 414 w 414"/>
                <a:gd name="T85" fmla="*/ 0 h 292"/>
                <a:gd name="T86" fmla="*/ 404 w 414"/>
                <a:gd name="T87" fmla="*/ 26 h 292"/>
                <a:gd name="T88" fmla="*/ 394 w 414"/>
                <a:gd name="T89" fmla="*/ 50 h 292"/>
                <a:gd name="T90" fmla="*/ 384 w 414"/>
                <a:gd name="T91" fmla="*/ 74 h 292"/>
                <a:gd name="T92" fmla="*/ 370 w 414"/>
                <a:gd name="T93" fmla="*/ 96 h 292"/>
                <a:gd name="T94" fmla="*/ 356 w 414"/>
                <a:gd name="T95" fmla="*/ 118 h 292"/>
                <a:gd name="T96" fmla="*/ 340 w 414"/>
                <a:gd name="T97" fmla="*/ 138 h 292"/>
                <a:gd name="T98" fmla="*/ 324 w 414"/>
                <a:gd name="T99" fmla="*/ 158 h 292"/>
                <a:gd name="T100" fmla="*/ 306 w 414"/>
                <a:gd name="T101" fmla="*/ 176 h 292"/>
                <a:gd name="T102" fmla="*/ 288 w 414"/>
                <a:gd name="T103" fmla="*/ 194 h 292"/>
                <a:gd name="T104" fmla="*/ 268 w 414"/>
                <a:gd name="T105" fmla="*/ 210 h 292"/>
                <a:gd name="T106" fmla="*/ 228 w 414"/>
                <a:gd name="T107" fmla="*/ 240 h 292"/>
                <a:gd name="T108" fmla="*/ 184 w 414"/>
                <a:gd name="T109" fmla="*/ 268 h 292"/>
                <a:gd name="T110" fmla="*/ 138 w 414"/>
                <a:gd name="T111" fmla="*/ 292 h 292"/>
                <a:gd name="T112" fmla="*/ 186 w 414"/>
                <a:gd name="T113" fmla="*/ 2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4" h="292">
                  <a:moveTo>
                    <a:pt x="186" y="246"/>
                  </a:moveTo>
                  <a:lnTo>
                    <a:pt x="186" y="246"/>
                  </a:lnTo>
                  <a:lnTo>
                    <a:pt x="222" y="212"/>
                  </a:lnTo>
                  <a:lnTo>
                    <a:pt x="256" y="174"/>
                  </a:lnTo>
                  <a:lnTo>
                    <a:pt x="272" y="154"/>
                  </a:lnTo>
                  <a:lnTo>
                    <a:pt x="286" y="134"/>
                  </a:lnTo>
                  <a:lnTo>
                    <a:pt x="300" y="112"/>
                  </a:lnTo>
                  <a:lnTo>
                    <a:pt x="312" y="88"/>
                  </a:lnTo>
                  <a:lnTo>
                    <a:pt x="312" y="88"/>
                  </a:lnTo>
                  <a:lnTo>
                    <a:pt x="294" y="104"/>
                  </a:lnTo>
                  <a:lnTo>
                    <a:pt x="272" y="120"/>
                  </a:lnTo>
                  <a:lnTo>
                    <a:pt x="252" y="134"/>
                  </a:lnTo>
                  <a:lnTo>
                    <a:pt x="230" y="146"/>
                  </a:lnTo>
                  <a:lnTo>
                    <a:pt x="184" y="168"/>
                  </a:lnTo>
                  <a:lnTo>
                    <a:pt x="138" y="188"/>
                  </a:lnTo>
                  <a:lnTo>
                    <a:pt x="138" y="188"/>
                  </a:lnTo>
                  <a:lnTo>
                    <a:pt x="114" y="194"/>
                  </a:lnTo>
                  <a:lnTo>
                    <a:pt x="92" y="196"/>
                  </a:lnTo>
                  <a:lnTo>
                    <a:pt x="72" y="194"/>
                  </a:lnTo>
                  <a:lnTo>
                    <a:pt x="54" y="188"/>
                  </a:lnTo>
                  <a:lnTo>
                    <a:pt x="38" y="176"/>
                  </a:lnTo>
                  <a:lnTo>
                    <a:pt x="22" y="162"/>
                  </a:lnTo>
                  <a:lnTo>
                    <a:pt x="10" y="142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6" y="136"/>
                  </a:lnTo>
                  <a:lnTo>
                    <a:pt x="16" y="152"/>
                  </a:lnTo>
                  <a:lnTo>
                    <a:pt x="24" y="164"/>
                  </a:lnTo>
                  <a:lnTo>
                    <a:pt x="34" y="174"/>
                  </a:lnTo>
                  <a:lnTo>
                    <a:pt x="44" y="180"/>
                  </a:lnTo>
                  <a:lnTo>
                    <a:pt x="56" y="184"/>
                  </a:lnTo>
                  <a:lnTo>
                    <a:pt x="68" y="186"/>
                  </a:lnTo>
                  <a:lnTo>
                    <a:pt x="80" y="188"/>
                  </a:lnTo>
                  <a:lnTo>
                    <a:pt x="92" y="186"/>
                  </a:lnTo>
                  <a:lnTo>
                    <a:pt x="106" y="182"/>
                  </a:lnTo>
                  <a:lnTo>
                    <a:pt x="132" y="172"/>
                  </a:lnTo>
                  <a:lnTo>
                    <a:pt x="160" y="158"/>
                  </a:lnTo>
                  <a:lnTo>
                    <a:pt x="188" y="142"/>
                  </a:lnTo>
                  <a:lnTo>
                    <a:pt x="188" y="142"/>
                  </a:lnTo>
                  <a:lnTo>
                    <a:pt x="244" y="110"/>
                  </a:lnTo>
                  <a:lnTo>
                    <a:pt x="298" y="74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04" y="26"/>
                  </a:lnTo>
                  <a:lnTo>
                    <a:pt x="394" y="50"/>
                  </a:lnTo>
                  <a:lnTo>
                    <a:pt x="384" y="74"/>
                  </a:lnTo>
                  <a:lnTo>
                    <a:pt x="370" y="96"/>
                  </a:lnTo>
                  <a:lnTo>
                    <a:pt x="356" y="118"/>
                  </a:lnTo>
                  <a:lnTo>
                    <a:pt x="340" y="138"/>
                  </a:lnTo>
                  <a:lnTo>
                    <a:pt x="324" y="158"/>
                  </a:lnTo>
                  <a:lnTo>
                    <a:pt x="306" y="176"/>
                  </a:lnTo>
                  <a:lnTo>
                    <a:pt x="288" y="194"/>
                  </a:lnTo>
                  <a:lnTo>
                    <a:pt x="268" y="210"/>
                  </a:lnTo>
                  <a:lnTo>
                    <a:pt x="228" y="240"/>
                  </a:lnTo>
                  <a:lnTo>
                    <a:pt x="184" y="268"/>
                  </a:lnTo>
                  <a:lnTo>
                    <a:pt x="138" y="292"/>
                  </a:lnTo>
                  <a:lnTo>
                    <a:pt x="186" y="246"/>
                  </a:lnTo>
                  <a:close/>
                </a:path>
              </a:pathLst>
            </a:custGeom>
            <a:solidFill>
              <a:srgbClr val="721B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" name="Freeform 133"/>
            <p:cNvSpPr>
              <a:spLocks/>
            </p:cNvSpPr>
            <p:nvPr/>
          </p:nvSpPr>
          <p:spPr bwMode="auto">
            <a:xfrm flipH="1">
              <a:off x="2574118" y="3546771"/>
              <a:ext cx="216707" cy="154517"/>
            </a:xfrm>
            <a:custGeom>
              <a:avLst/>
              <a:gdLst>
                <a:gd name="T0" fmla="*/ 186 w 414"/>
                <a:gd name="T1" fmla="*/ 246 h 292"/>
                <a:gd name="T2" fmla="*/ 186 w 414"/>
                <a:gd name="T3" fmla="*/ 246 h 292"/>
                <a:gd name="T4" fmla="*/ 222 w 414"/>
                <a:gd name="T5" fmla="*/ 212 h 292"/>
                <a:gd name="T6" fmla="*/ 256 w 414"/>
                <a:gd name="T7" fmla="*/ 174 h 292"/>
                <a:gd name="T8" fmla="*/ 272 w 414"/>
                <a:gd name="T9" fmla="*/ 154 h 292"/>
                <a:gd name="T10" fmla="*/ 286 w 414"/>
                <a:gd name="T11" fmla="*/ 134 h 292"/>
                <a:gd name="T12" fmla="*/ 300 w 414"/>
                <a:gd name="T13" fmla="*/ 112 h 292"/>
                <a:gd name="T14" fmla="*/ 312 w 414"/>
                <a:gd name="T15" fmla="*/ 88 h 292"/>
                <a:gd name="T16" fmla="*/ 312 w 414"/>
                <a:gd name="T17" fmla="*/ 88 h 292"/>
                <a:gd name="T18" fmla="*/ 294 w 414"/>
                <a:gd name="T19" fmla="*/ 104 h 292"/>
                <a:gd name="T20" fmla="*/ 272 w 414"/>
                <a:gd name="T21" fmla="*/ 120 h 292"/>
                <a:gd name="T22" fmla="*/ 252 w 414"/>
                <a:gd name="T23" fmla="*/ 134 h 292"/>
                <a:gd name="T24" fmla="*/ 230 w 414"/>
                <a:gd name="T25" fmla="*/ 146 h 292"/>
                <a:gd name="T26" fmla="*/ 184 w 414"/>
                <a:gd name="T27" fmla="*/ 168 h 292"/>
                <a:gd name="T28" fmla="*/ 138 w 414"/>
                <a:gd name="T29" fmla="*/ 188 h 292"/>
                <a:gd name="T30" fmla="*/ 138 w 414"/>
                <a:gd name="T31" fmla="*/ 188 h 292"/>
                <a:gd name="T32" fmla="*/ 114 w 414"/>
                <a:gd name="T33" fmla="*/ 194 h 292"/>
                <a:gd name="T34" fmla="*/ 92 w 414"/>
                <a:gd name="T35" fmla="*/ 196 h 292"/>
                <a:gd name="T36" fmla="*/ 72 w 414"/>
                <a:gd name="T37" fmla="*/ 194 h 292"/>
                <a:gd name="T38" fmla="*/ 54 w 414"/>
                <a:gd name="T39" fmla="*/ 188 h 292"/>
                <a:gd name="T40" fmla="*/ 38 w 414"/>
                <a:gd name="T41" fmla="*/ 176 h 292"/>
                <a:gd name="T42" fmla="*/ 22 w 414"/>
                <a:gd name="T43" fmla="*/ 162 h 292"/>
                <a:gd name="T44" fmla="*/ 10 w 414"/>
                <a:gd name="T45" fmla="*/ 142 h 292"/>
                <a:gd name="T46" fmla="*/ 0 w 414"/>
                <a:gd name="T47" fmla="*/ 118 h 292"/>
                <a:gd name="T48" fmla="*/ 0 w 414"/>
                <a:gd name="T49" fmla="*/ 118 h 292"/>
                <a:gd name="T50" fmla="*/ 6 w 414"/>
                <a:gd name="T51" fmla="*/ 136 h 292"/>
                <a:gd name="T52" fmla="*/ 16 w 414"/>
                <a:gd name="T53" fmla="*/ 152 h 292"/>
                <a:gd name="T54" fmla="*/ 24 w 414"/>
                <a:gd name="T55" fmla="*/ 164 h 292"/>
                <a:gd name="T56" fmla="*/ 34 w 414"/>
                <a:gd name="T57" fmla="*/ 174 h 292"/>
                <a:gd name="T58" fmla="*/ 44 w 414"/>
                <a:gd name="T59" fmla="*/ 180 h 292"/>
                <a:gd name="T60" fmla="*/ 56 w 414"/>
                <a:gd name="T61" fmla="*/ 184 h 292"/>
                <a:gd name="T62" fmla="*/ 68 w 414"/>
                <a:gd name="T63" fmla="*/ 186 h 292"/>
                <a:gd name="T64" fmla="*/ 80 w 414"/>
                <a:gd name="T65" fmla="*/ 188 h 292"/>
                <a:gd name="T66" fmla="*/ 92 w 414"/>
                <a:gd name="T67" fmla="*/ 186 h 292"/>
                <a:gd name="T68" fmla="*/ 106 w 414"/>
                <a:gd name="T69" fmla="*/ 182 h 292"/>
                <a:gd name="T70" fmla="*/ 132 w 414"/>
                <a:gd name="T71" fmla="*/ 172 h 292"/>
                <a:gd name="T72" fmla="*/ 160 w 414"/>
                <a:gd name="T73" fmla="*/ 158 h 292"/>
                <a:gd name="T74" fmla="*/ 188 w 414"/>
                <a:gd name="T75" fmla="*/ 142 h 292"/>
                <a:gd name="T76" fmla="*/ 188 w 414"/>
                <a:gd name="T77" fmla="*/ 142 h 292"/>
                <a:gd name="T78" fmla="*/ 244 w 414"/>
                <a:gd name="T79" fmla="*/ 110 h 292"/>
                <a:gd name="T80" fmla="*/ 298 w 414"/>
                <a:gd name="T81" fmla="*/ 74 h 292"/>
                <a:gd name="T82" fmla="*/ 414 w 414"/>
                <a:gd name="T83" fmla="*/ 0 h 292"/>
                <a:gd name="T84" fmla="*/ 414 w 414"/>
                <a:gd name="T85" fmla="*/ 0 h 292"/>
                <a:gd name="T86" fmla="*/ 404 w 414"/>
                <a:gd name="T87" fmla="*/ 26 h 292"/>
                <a:gd name="T88" fmla="*/ 394 w 414"/>
                <a:gd name="T89" fmla="*/ 50 h 292"/>
                <a:gd name="T90" fmla="*/ 384 w 414"/>
                <a:gd name="T91" fmla="*/ 74 h 292"/>
                <a:gd name="T92" fmla="*/ 370 w 414"/>
                <a:gd name="T93" fmla="*/ 96 h 292"/>
                <a:gd name="T94" fmla="*/ 356 w 414"/>
                <a:gd name="T95" fmla="*/ 118 h 292"/>
                <a:gd name="T96" fmla="*/ 340 w 414"/>
                <a:gd name="T97" fmla="*/ 138 h 292"/>
                <a:gd name="T98" fmla="*/ 324 w 414"/>
                <a:gd name="T99" fmla="*/ 158 h 292"/>
                <a:gd name="T100" fmla="*/ 306 w 414"/>
                <a:gd name="T101" fmla="*/ 176 h 292"/>
                <a:gd name="T102" fmla="*/ 288 w 414"/>
                <a:gd name="T103" fmla="*/ 194 h 292"/>
                <a:gd name="T104" fmla="*/ 268 w 414"/>
                <a:gd name="T105" fmla="*/ 210 h 292"/>
                <a:gd name="T106" fmla="*/ 228 w 414"/>
                <a:gd name="T107" fmla="*/ 240 h 292"/>
                <a:gd name="T108" fmla="*/ 184 w 414"/>
                <a:gd name="T109" fmla="*/ 268 h 292"/>
                <a:gd name="T110" fmla="*/ 138 w 414"/>
                <a:gd name="T111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4" h="292">
                  <a:moveTo>
                    <a:pt x="186" y="246"/>
                  </a:moveTo>
                  <a:lnTo>
                    <a:pt x="186" y="246"/>
                  </a:lnTo>
                  <a:lnTo>
                    <a:pt x="222" y="212"/>
                  </a:lnTo>
                  <a:lnTo>
                    <a:pt x="256" y="174"/>
                  </a:lnTo>
                  <a:lnTo>
                    <a:pt x="272" y="154"/>
                  </a:lnTo>
                  <a:lnTo>
                    <a:pt x="286" y="134"/>
                  </a:lnTo>
                  <a:lnTo>
                    <a:pt x="300" y="112"/>
                  </a:lnTo>
                  <a:lnTo>
                    <a:pt x="312" y="88"/>
                  </a:lnTo>
                  <a:lnTo>
                    <a:pt x="312" y="88"/>
                  </a:lnTo>
                  <a:lnTo>
                    <a:pt x="294" y="104"/>
                  </a:lnTo>
                  <a:lnTo>
                    <a:pt x="272" y="120"/>
                  </a:lnTo>
                  <a:lnTo>
                    <a:pt x="252" y="134"/>
                  </a:lnTo>
                  <a:lnTo>
                    <a:pt x="230" y="146"/>
                  </a:lnTo>
                  <a:lnTo>
                    <a:pt x="184" y="168"/>
                  </a:lnTo>
                  <a:lnTo>
                    <a:pt x="138" y="188"/>
                  </a:lnTo>
                  <a:lnTo>
                    <a:pt x="138" y="188"/>
                  </a:lnTo>
                  <a:lnTo>
                    <a:pt x="114" y="194"/>
                  </a:lnTo>
                  <a:lnTo>
                    <a:pt x="92" y="196"/>
                  </a:lnTo>
                  <a:lnTo>
                    <a:pt x="72" y="194"/>
                  </a:lnTo>
                  <a:lnTo>
                    <a:pt x="54" y="188"/>
                  </a:lnTo>
                  <a:lnTo>
                    <a:pt x="38" y="176"/>
                  </a:lnTo>
                  <a:lnTo>
                    <a:pt x="22" y="162"/>
                  </a:lnTo>
                  <a:lnTo>
                    <a:pt x="10" y="142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6" y="136"/>
                  </a:lnTo>
                  <a:lnTo>
                    <a:pt x="16" y="152"/>
                  </a:lnTo>
                  <a:lnTo>
                    <a:pt x="24" y="164"/>
                  </a:lnTo>
                  <a:lnTo>
                    <a:pt x="34" y="174"/>
                  </a:lnTo>
                  <a:lnTo>
                    <a:pt x="44" y="180"/>
                  </a:lnTo>
                  <a:lnTo>
                    <a:pt x="56" y="184"/>
                  </a:lnTo>
                  <a:lnTo>
                    <a:pt x="68" y="186"/>
                  </a:lnTo>
                  <a:lnTo>
                    <a:pt x="80" y="188"/>
                  </a:lnTo>
                  <a:lnTo>
                    <a:pt x="92" y="186"/>
                  </a:lnTo>
                  <a:lnTo>
                    <a:pt x="106" y="182"/>
                  </a:lnTo>
                  <a:lnTo>
                    <a:pt x="132" y="172"/>
                  </a:lnTo>
                  <a:lnTo>
                    <a:pt x="160" y="158"/>
                  </a:lnTo>
                  <a:lnTo>
                    <a:pt x="188" y="142"/>
                  </a:lnTo>
                  <a:lnTo>
                    <a:pt x="188" y="142"/>
                  </a:lnTo>
                  <a:lnTo>
                    <a:pt x="244" y="110"/>
                  </a:lnTo>
                  <a:lnTo>
                    <a:pt x="298" y="74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04" y="26"/>
                  </a:lnTo>
                  <a:lnTo>
                    <a:pt x="394" y="50"/>
                  </a:lnTo>
                  <a:lnTo>
                    <a:pt x="384" y="74"/>
                  </a:lnTo>
                  <a:lnTo>
                    <a:pt x="370" y="96"/>
                  </a:lnTo>
                  <a:lnTo>
                    <a:pt x="356" y="118"/>
                  </a:lnTo>
                  <a:lnTo>
                    <a:pt x="340" y="138"/>
                  </a:lnTo>
                  <a:lnTo>
                    <a:pt x="324" y="158"/>
                  </a:lnTo>
                  <a:lnTo>
                    <a:pt x="306" y="176"/>
                  </a:lnTo>
                  <a:lnTo>
                    <a:pt x="288" y="194"/>
                  </a:lnTo>
                  <a:lnTo>
                    <a:pt x="268" y="210"/>
                  </a:lnTo>
                  <a:lnTo>
                    <a:pt x="228" y="240"/>
                  </a:lnTo>
                  <a:lnTo>
                    <a:pt x="184" y="268"/>
                  </a:lnTo>
                  <a:lnTo>
                    <a:pt x="138" y="292"/>
                  </a:lnTo>
                </a:path>
              </a:pathLst>
            </a:custGeom>
            <a:noFill/>
            <a:ln w="4">
              <a:solidFill>
                <a:srgbClr val="CC8C8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" name="Freeform 134"/>
            <p:cNvSpPr>
              <a:spLocks/>
            </p:cNvSpPr>
            <p:nvPr/>
          </p:nvSpPr>
          <p:spPr bwMode="auto">
            <a:xfrm flipH="1">
              <a:off x="2241207" y="3862154"/>
              <a:ext cx="50251" cy="40217"/>
            </a:xfrm>
            <a:custGeom>
              <a:avLst/>
              <a:gdLst>
                <a:gd name="T0" fmla="*/ 26 w 96"/>
                <a:gd name="T1" fmla="*/ 10 h 76"/>
                <a:gd name="T2" fmla="*/ 26 w 96"/>
                <a:gd name="T3" fmla="*/ 10 h 76"/>
                <a:gd name="T4" fmla="*/ 18 w 96"/>
                <a:gd name="T5" fmla="*/ 16 h 76"/>
                <a:gd name="T6" fmla="*/ 12 w 96"/>
                <a:gd name="T7" fmla="*/ 22 h 76"/>
                <a:gd name="T8" fmla="*/ 6 w 96"/>
                <a:gd name="T9" fmla="*/ 30 h 76"/>
                <a:gd name="T10" fmla="*/ 2 w 96"/>
                <a:gd name="T11" fmla="*/ 38 h 76"/>
                <a:gd name="T12" fmla="*/ 0 w 96"/>
                <a:gd name="T13" fmla="*/ 48 h 76"/>
                <a:gd name="T14" fmla="*/ 0 w 96"/>
                <a:gd name="T15" fmla="*/ 58 h 76"/>
                <a:gd name="T16" fmla="*/ 0 w 96"/>
                <a:gd name="T17" fmla="*/ 68 h 76"/>
                <a:gd name="T18" fmla="*/ 4 w 96"/>
                <a:gd name="T19" fmla="*/ 76 h 76"/>
                <a:gd name="T20" fmla="*/ 96 w 96"/>
                <a:gd name="T21" fmla="*/ 18 h 76"/>
                <a:gd name="T22" fmla="*/ 96 w 96"/>
                <a:gd name="T23" fmla="*/ 18 h 76"/>
                <a:gd name="T24" fmla="*/ 90 w 96"/>
                <a:gd name="T25" fmla="*/ 12 h 76"/>
                <a:gd name="T26" fmla="*/ 82 w 96"/>
                <a:gd name="T27" fmla="*/ 8 h 76"/>
                <a:gd name="T28" fmla="*/ 72 w 96"/>
                <a:gd name="T29" fmla="*/ 4 h 76"/>
                <a:gd name="T30" fmla="*/ 64 w 96"/>
                <a:gd name="T31" fmla="*/ 2 h 76"/>
                <a:gd name="T32" fmla="*/ 54 w 96"/>
                <a:gd name="T33" fmla="*/ 0 h 76"/>
                <a:gd name="T34" fmla="*/ 44 w 96"/>
                <a:gd name="T35" fmla="*/ 2 h 76"/>
                <a:gd name="T36" fmla="*/ 36 w 96"/>
                <a:gd name="T37" fmla="*/ 4 h 76"/>
                <a:gd name="T38" fmla="*/ 26 w 96"/>
                <a:gd name="T39" fmla="*/ 10 h 76"/>
                <a:gd name="T40" fmla="*/ 26 w 96"/>
                <a:gd name="T41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76">
                  <a:moveTo>
                    <a:pt x="26" y="10"/>
                  </a:moveTo>
                  <a:lnTo>
                    <a:pt x="26" y="10"/>
                  </a:lnTo>
                  <a:lnTo>
                    <a:pt x="18" y="16"/>
                  </a:lnTo>
                  <a:lnTo>
                    <a:pt x="12" y="22"/>
                  </a:lnTo>
                  <a:lnTo>
                    <a:pt x="6" y="30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68"/>
                  </a:lnTo>
                  <a:lnTo>
                    <a:pt x="4" y="76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0" y="12"/>
                  </a:lnTo>
                  <a:lnTo>
                    <a:pt x="82" y="8"/>
                  </a:lnTo>
                  <a:lnTo>
                    <a:pt x="72" y="4"/>
                  </a:lnTo>
                  <a:lnTo>
                    <a:pt x="64" y="2"/>
                  </a:lnTo>
                  <a:lnTo>
                    <a:pt x="54" y="0"/>
                  </a:lnTo>
                  <a:lnTo>
                    <a:pt x="44" y="2"/>
                  </a:lnTo>
                  <a:lnTo>
                    <a:pt x="36" y="4"/>
                  </a:lnTo>
                  <a:lnTo>
                    <a:pt x="26" y="1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" name="Freeform 135"/>
            <p:cNvSpPr>
              <a:spLocks/>
            </p:cNvSpPr>
            <p:nvPr/>
          </p:nvSpPr>
          <p:spPr bwMode="auto">
            <a:xfrm flipH="1">
              <a:off x="2234925" y="3879088"/>
              <a:ext cx="50251" cy="39158"/>
            </a:xfrm>
            <a:custGeom>
              <a:avLst/>
              <a:gdLst>
                <a:gd name="T0" fmla="*/ 70 w 96"/>
                <a:gd name="T1" fmla="*/ 66 h 74"/>
                <a:gd name="T2" fmla="*/ 70 w 96"/>
                <a:gd name="T3" fmla="*/ 66 h 74"/>
                <a:gd name="T4" fmla="*/ 78 w 96"/>
                <a:gd name="T5" fmla="*/ 60 h 74"/>
                <a:gd name="T6" fmla="*/ 84 w 96"/>
                <a:gd name="T7" fmla="*/ 54 h 74"/>
                <a:gd name="T8" fmla="*/ 88 w 96"/>
                <a:gd name="T9" fmla="*/ 46 h 74"/>
                <a:gd name="T10" fmla="*/ 92 w 96"/>
                <a:gd name="T11" fmla="*/ 38 h 74"/>
                <a:gd name="T12" fmla="*/ 94 w 96"/>
                <a:gd name="T13" fmla="*/ 28 h 74"/>
                <a:gd name="T14" fmla="*/ 96 w 96"/>
                <a:gd name="T15" fmla="*/ 18 h 74"/>
                <a:gd name="T16" fmla="*/ 94 w 96"/>
                <a:gd name="T17" fmla="*/ 10 h 74"/>
                <a:gd name="T18" fmla="*/ 92 w 96"/>
                <a:gd name="T19" fmla="*/ 0 h 74"/>
                <a:gd name="T20" fmla="*/ 0 w 96"/>
                <a:gd name="T21" fmla="*/ 58 h 74"/>
                <a:gd name="T22" fmla="*/ 0 w 96"/>
                <a:gd name="T23" fmla="*/ 58 h 74"/>
                <a:gd name="T24" fmla="*/ 8 w 96"/>
                <a:gd name="T25" fmla="*/ 64 h 74"/>
                <a:gd name="T26" fmla="*/ 16 w 96"/>
                <a:gd name="T27" fmla="*/ 68 h 74"/>
                <a:gd name="T28" fmla="*/ 24 w 96"/>
                <a:gd name="T29" fmla="*/ 72 h 74"/>
                <a:gd name="T30" fmla="*/ 32 w 96"/>
                <a:gd name="T31" fmla="*/ 74 h 74"/>
                <a:gd name="T32" fmla="*/ 42 w 96"/>
                <a:gd name="T33" fmla="*/ 74 h 74"/>
                <a:gd name="T34" fmla="*/ 52 w 96"/>
                <a:gd name="T35" fmla="*/ 74 h 74"/>
                <a:gd name="T36" fmla="*/ 60 w 96"/>
                <a:gd name="T37" fmla="*/ 70 h 74"/>
                <a:gd name="T38" fmla="*/ 70 w 96"/>
                <a:gd name="T39" fmla="*/ 66 h 74"/>
                <a:gd name="T40" fmla="*/ 70 w 96"/>
                <a:gd name="T41" fmla="*/ 6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74">
                  <a:moveTo>
                    <a:pt x="70" y="66"/>
                  </a:moveTo>
                  <a:lnTo>
                    <a:pt x="70" y="6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88" y="46"/>
                  </a:lnTo>
                  <a:lnTo>
                    <a:pt x="92" y="38"/>
                  </a:lnTo>
                  <a:lnTo>
                    <a:pt x="94" y="28"/>
                  </a:lnTo>
                  <a:lnTo>
                    <a:pt x="96" y="18"/>
                  </a:lnTo>
                  <a:lnTo>
                    <a:pt x="94" y="10"/>
                  </a:lnTo>
                  <a:lnTo>
                    <a:pt x="92" y="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8" y="64"/>
                  </a:lnTo>
                  <a:lnTo>
                    <a:pt x="16" y="68"/>
                  </a:lnTo>
                  <a:lnTo>
                    <a:pt x="24" y="72"/>
                  </a:lnTo>
                  <a:lnTo>
                    <a:pt x="32" y="74"/>
                  </a:lnTo>
                  <a:lnTo>
                    <a:pt x="42" y="74"/>
                  </a:lnTo>
                  <a:lnTo>
                    <a:pt x="52" y="74"/>
                  </a:lnTo>
                  <a:lnTo>
                    <a:pt x="60" y="70"/>
                  </a:lnTo>
                  <a:lnTo>
                    <a:pt x="70" y="66"/>
                  </a:lnTo>
                  <a:lnTo>
                    <a:pt x="70" y="66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" name="Freeform 136"/>
            <p:cNvSpPr>
              <a:spLocks/>
            </p:cNvSpPr>
            <p:nvPr/>
          </p:nvSpPr>
          <p:spPr bwMode="auto">
            <a:xfrm flipH="1">
              <a:off x="2211894" y="3596513"/>
              <a:ext cx="254395" cy="345017"/>
            </a:xfrm>
            <a:custGeom>
              <a:avLst/>
              <a:gdLst>
                <a:gd name="T0" fmla="*/ 16 w 486"/>
                <a:gd name="T1" fmla="*/ 164 h 652"/>
                <a:gd name="T2" fmla="*/ 16 w 486"/>
                <a:gd name="T3" fmla="*/ 164 h 652"/>
                <a:gd name="T4" fmla="*/ 6 w 486"/>
                <a:gd name="T5" fmla="*/ 144 h 652"/>
                <a:gd name="T6" fmla="*/ 0 w 486"/>
                <a:gd name="T7" fmla="*/ 124 h 652"/>
                <a:gd name="T8" fmla="*/ 0 w 486"/>
                <a:gd name="T9" fmla="*/ 104 h 652"/>
                <a:gd name="T10" fmla="*/ 2 w 486"/>
                <a:gd name="T11" fmla="*/ 82 h 652"/>
                <a:gd name="T12" fmla="*/ 8 w 486"/>
                <a:gd name="T13" fmla="*/ 64 h 652"/>
                <a:gd name="T14" fmla="*/ 20 w 486"/>
                <a:gd name="T15" fmla="*/ 44 h 652"/>
                <a:gd name="T16" fmla="*/ 32 w 486"/>
                <a:gd name="T17" fmla="*/ 28 h 652"/>
                <a:gd name="T18" fmla="*/ 50 w 486"/>
                <a:gd name="T19" fmla="*/ 16 h 652"/>
                <a:gd name="T20" fmla="*/ 50 w 486"/>
                <a:gd name="T21" fmla="*/ 16 h 652"/>
                <a:gd name="T22" fmla="*/ 50 w 486"/>
                <a:gd name="T23" fmla="*/ 16 h 652"/>
                <a:gd name="T24" fmla="*/ 70 w 486"/>
                <a:gd name="T25" fmla="*/ 6 h 652"/>
                <a:gd name="T26" fmla="*/ 90 w 486"/>
                <a:gd name="T27" fmla="*/ 0 h 652"/>
                <a:gd name="T28" fmla="*/ 112 w 486"/>
                <a:gd name="T29" fmla="*/ 0 h 652"/>
                <a:gd name="T30" fmla="*/ 132 w 486"/>
                <a:gd name="T31" fmla="*/ 2 h 652"/>
                <a:gd name="T32" fmla="*/ 152 w 486"/>
                <a:gd name="T33" fmla="*/ 8 h 652"/>
                <a:gd name="T34" fmla="*/ 170 w 486"/>
                <a:gd name="T35" fmla="*/ 20 h 652"/>
                <a:gd name="T36" fmla="*/ 186 w 486"/>
                <a:gd name="T37" fmla="*/ 34 h 652"/>
                <a:gd name="T38" fmla="*/ 200 w 486"/>
                <a:gd name="T39" fmla="*/ 50 h 652"/>
                <a:gd name="T40" fmla="*/ 470 w 486"/>
                <a:gd name="T41" fmla="*/ 488 h 652"/>
                <a:gd name="T42" fmla="*/ 470 w 486"/>
                <a:gd name="T43" fmla="*/ 488 h 652"/>
                <a:gd name="T44" fmla="*/ 480 w 486"/>
                <a:gd name="T45" fmla="*/ 506 h 652"/>
                <a:gd name="T46" fmla="*/ 484 w 486"/>
                <a:gd name="T47" fmla="*/ 528 h 652"/>
                <a:gd name="T48" fmla="*/ 486 w 486"/>
                <a:gd name="T49" fmla="*/ 548 h 652"/>
                <a:gd name="T50" fmla="*/ 484 w 486"/>
                <a:gd name="T51" fmla="*/ 568 h 652"/>
                <a:gd name="T52" fmla="*/ 476 w 486"/>
                <a:gd name="T53" fmla="*/ 588 h 652"/>
                <a:gd name="T54" fmla="*/ 466 w 486"/>
                <a:gd name="T55" fmla="*/ 606 h 652"/>
                <a:gd name="T56" fmla="*/ 452 w 486"/>
                <a:gd name="T57" fmla="*/ 622 h 652"/>
                <a:gd name="T58" fmla="*/ 434 w 486"/>
                <a:gd name="T59" fmla="*/ 636 h 652"/>
                <a:gd name="T60" fmla="*/ 434 w 486"/>
                <a:gd name="T61" fmla="*/ 636 h 652"/>
                <a:gd name="T62" fmla="*/ 434 w 486"/>
                <a:gd name="T63" fmla="*/ 636 h 652"/>
                <a:gd name="T64" fmla="*/ 416 w 486"/>
                <a:gd name="T65" fmla="*/ 646 h 652"/>
                <a:gd name="T66" fmla="*/ 394 w 486"/>
                <a:gd name="T67" fmla="*/ 650 h 652"/>
                <a:gd name="T68" fmla="*/ 374 w 486"/>
                <a:gd name="T69" fmla="*/ 652 h 652"/>
                <a:gd name="T70" fmla="*/ 354 w 486"/>
                <a:gd name="T71" fmla="*/ 650 h 652"/>
                <a:gd name="T72" fmla="*/ 334 w 486"/>
                <a:gd name="T73" fmla="*/ 642 h 652"/>
                <a:gd name="T74" fmla="*/ 316 w 486"/>
                <a:gd name="T75" fmla="*/ 632 h 652"/>
                <a:gd name="T76" fmla="*/ 300 w 486"/>
                <a:gd name="T77" fmla="*/ 618 h 652"/>
                <a:gd name="T78" fmla="*/ 286 w 486"/>
                <a:gd name="T79" fmla="*/ 600 h 652"/>
                <a:gd name="T80" fmla="*/ 16 w 486"/>
                <a:gd name="T81" fmla="*/ 16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6" h="652">
                  <a:moveTo>
                    <a:pt x="16" y="164"/>
                  </a:moveTo>
                  <a:lnTo>
                    <a:pt x="16" y="164"/>
                  </a:lnTo>
                  <a:lnTo>
                    <a:pt x="6" y="144"/>
                  </a:lnTo>
                  <a:lnTo>
                    <a:pt x="0" y="124"/>
                  </a:lnTo>
                  <a:lnTo>
                    <a:pt x="0" y="104"/>
                  </a:lnTo>
                  <a:lnTo>
                    <a:pt x="2" y="82"/>
                  </a:lnTo>
                  <a:lnTo>
                    <a:pt x="8" y="64"/>
                  </a:lnTo>
                  <a:lnTo>
                    <a:pt x="20" y="44"/>
                  </a:lnTo>
                  <a:lnTo>
                    <a:pt x="32" y="28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70" y="6"/>
                  </a:lnTo>
                  <a:lnTo>
                    <a:pt x="90" y="0"/>
                  </a:lnTo>
                  <a:lnTo>
                    <a:pt x="112" y="0"/>
                  </a:lnTo>
                  <a:lnTo>
                    <a:pt x="132" y="2"/>
                  </a:lnTo>
                  <a:lnTo>
                    <a:pt x="152" y="8"/>
                  </a:lnTo>
                  <a:lnTo>
                    <a:pt x="170" y="20"/>
                  </a:lnTo>
                  <a:lnTo>
                    <a:pt x="186" y="34"/>
                  </a:lnTo>
                  <a:lnTo>
                    <a:pt x="200" y="50"/>
                  </a:lnTo>
                  <a:lnTo>
                    <a:pt x="470" y="488"/>
                  </a:lnTo>
                  <a:lnTo>
                    <a:pt x="470" y="488"/>
                  </a:lnTo>
                  <a:lnTo>
                    <a:pt x="480" y="506"/>
                  </a:lnTo>
                  <a:lnTo>
                    <a:pt x="484" y="528"/>
                  </a:lnTo>
                  <a:lnTo>
                    <a:pt x="486" y="548"/>
                  </a:lnTo>
                  <a:lnTo>
                    <a:pt x="484" y="568"/>
                  </a:lnTo>
                  <a:lnTo>
                    <a:pt x="476" y="588"/>
                  </a:lnTo>
                  <a:lnTo>
                    <a:pt x="466" y="606"/>
                  </a:lnTo>
                  <a:lnTo>
                    <a:pt x="452" y="622"/>
                  </a:lnTo>
                  <a:lnTo>
                    <a:pt x="434" y="636"/>
                  </a:lnTo>
                  <a:lnTo>
                    <a:pt x="434" y="636"/>
                  </a:lnTo>
                  <a:lnTo>
                    <a:pt x="434" y="636"/>
                  </a:lnTo>
                  <a:lnTo>
                    <a:pt x="416" y="646"/>
                  </a:lnTo>
                  <a:lnTo>
                    <a:pt x="394" y="650"/>
                  </a:lnTo>
                  <a:lnTo>
                    <a:pt x="374" y="652"/>
                  </a:lnTo>
                  <a:lnTo>
                    <a:pt x="354" y="650"/>
                  </a:lnTo>
                  <a:lnTo>
                    <a:pt x="334" y="642"/>
                  </a:lnTo>
                  <a:lnTo>
                    <a:pt x="316" y="632"/>
                  </a:lnTo>
                  <a:lnTo>
                    <a:pt x="300" y="618"/>
                  </a:lnTo>
                  <a:lnTo>
                    <a:pt x="286" y="600"/>
                  </a:lnTo>
                  <a:lnTo>
                    <a:pt x="16" y="164"/>
                  </a:lnTo>
                  <a:close/>
                </a:path>
              </a:pathLst>
            </a:custGeom>
            <a:solidFill>
              <a:srgbClr val="721B89"/>
            </a:solidFill>
            <a:ln w="4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64" name="Picture 140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414" y="4038600"/>
            <a:ext cx="3074561" cy="185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213"/>
          <p:cNvGrpSpPr/>
          <p:nvPr/>
        </p:nvGrpSpPr>
        <p:grpSpPr>
          <a:xfrm>
            <a:off x="5149917" y="4774369"/>
            <a:ext cx="647209" cy="439313"/>
            <a:chOff x="5149917" y="4774369"/>
            <a:chExt cx="647209" cy="439313"/>
          </a:xfrm>
        </p:grpSpPr>
        <p:sp>
          <p:nvSpPr>
            <p:cNvPr id="1195" name="Freeform 196"/>
            <p:cNvSpPr>
              <a:spLocks/>
            </p:cNvSpPr>
            <p:nvPr/>
          </p:nvSpPr>
          <p:spPr bwMode="auto">
            <a:xfrm>
              <a:off x="5651316" y="4774369"/>
              <a:ext cx="145810" cy="415795"/>
            </a:xfrm>
            <a:custGeom>
              <a:avLst/>
              <a:gdLst>
                <a:gd name="T0" fmla="*/ 155 w 155"/>
                <a:gd name="T1" fmla="*/ 372 h 442"/>
                <a:gd name="T2" fmla="*/ 155 w 155"/>
                <a:gd name="T3" fmla="*/ 372 h 442"/>
                <a:gd name="T4" fmla="*/ 155 w 155"/>
                <a:gd name="T5" fmla="*/ 385 h 442"/>
                <a:gd name="T6" fmla="*/ 155 w 155"/>
                <a:gd name="T7" fmla="*/ 397 h 442"/>
                <a:gd name="T8" fmla="*/ 143 w 155"/>
                <a:gd name="T9" fmla="*/ 418 h 442"/>
                <a:gd name="T10" fmla="*/ 123 w 155"/>
                <a:gd name="T11" fmla="*/ 434 h 442"/>
                <a:gd name="T12" fmla="*/ 110 w 155"/>
                <a:gd name="T13" fmla="*/ 438 h 442"/>
                <a:gd name="T14" fmla="*/ 98 w 155"/>
                <a:gd name="T15" fmla="*/ 442 h 442"/>
                <a:gd name="T16" fmla="*/ 98 w 155"/>
                <a:gd name="T17" fmla="*/ 442 h 442"/>
                <a:gd name="T18" fmla="*/ 98 w 155"/>
                <a:gd name="T19" fmla="*/ 442 h 442"/>
                <a:gd name="T20" fmla="*/ 82 w 155"/>
                <a:gd name="T21" fmla="*/ 442 h 442"/>
                <a:gd name="T22" fmla="*/ 69 w 155"/>
                <a:gd name="T23" fmla="*/ 438 h 442"/>
                <a:gd name="T24" fmla="*/ 49 w 155"/>
                <a:gd name="T25" fmla="*/ 426 h 442"/>
                <a:gd name="T26" fmla="*/ 33 w 155"/>
                <a:gd name="T27" fmla="*/ 409 h 442"/>
                <a:gd name="T28" fmla="*/ 28 w 155"/>
                <a:gd name="T29" fmla="*/ 397 h 442"/>
                <a:gd name="T30" fmla="*/ 24 w 155"/>
                <a:gd name="T31" fmla="*/ 385 h 442"/>
                <a:gd name="T32" fmla="*/ 0 w 155"/>
                <a:gd name="T33" fmla="*/ 73 h 442"/>
                <a:gd name="T34" fmla="*/ 0 w 155"/>
                <a:gd name="T35" fmla="*/ 73 h 442"/>
                <a:gd name="T36" fmla="*/ 0 w 155"/>
                <a:gd name="T37" fmla="*/ 61 h 442"/>
                <a:gd name="T38" fmla="*/ 0 w 155"/>
                <a:gd name="T39" fmla="*/ 49 h 442"/>
                <a:gd name="T40" fmla="*/ 12 w 155"/>
                <a:gd name="T41" fmla="*/ 24 h 442"/>
                <a:gd name="T42" fmla="*/ 33 w 155"/>
                <a:gd name="T43" fmla="*/ 8 h 442"/>
                <a:gd name="T44" fmla="*/ 45 w 155"/>
                <a:gd name="T45" fmla="*/ 4 h 442"/>
                <a:gd name="T46" fmla="*/ 57 w 155"/>
                <a:gd name="T47" fmla="*/ 0 h 442"/>
                <a:gd name="T48" fmla="*/ 57 w 155"/>
                <a:gd name="T49" fmla="*/ 0 h 442"/>
                <a:gd name="T50" fmla="*/ 57 w 155"/>
                <a:gd name="T51" fmla="*/ 0 h 442"/>
                <a:gd name="T52" fmla="*/ 69 w 155"/>
                <a:gd name="T53" fmla="*/ 4 h 442"/>
                <a:gd name="T54" fmla="*/ 86 w 155"/>
                <a:gd name="T55" fmla="*/ 4 h 442"/>
                <a:gd name="T56" fmla="*/ 106 w 155"/>
                <a:gd name="T57" fmla="*/ 16 h 442"/>
                <a:gd name="T58" fmla="*/ 123 w 155"/>
                <a:gd name="T59" fmla="*/ 37 h 442"/>
                <a:gd name="T60" fmla="*/ 127 w 155"/>
                <a:gd name="T61" fmla="*/ 49 h 442"/>
                <a:gd name="T62" fmla="*/ 131 w 155"/>
                <a:gd name="T63" fmla="*/ 61 h 442"/>
                <a:gd name="T64" fmla="*/ 155 w 155"/>
                <a:gd name="T65" fmla="*/ 37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5" h="442">
                  <a:moveTo>
                    <a:pt x="155" y="372"/>
                  </a:moveTo>
                  <a:lnTo>
                    <a:pt x="155" y="372"/>
                  </a:lnTo>
                  <a:lnTo>
                    <a:pt x="155" y="385"/>
                  </a:lnTo>
                  <a:lnTo>
                    <a:pt x="155" y="397"/>
                  </a:lnTo>
                  <a:lnTo>
                    <a:pt x="143" y="418"/>
                  </a:lnTo>
                  <a:lnTo>
                    <a:pt x="123" y="434"/>
                  </a:lnTo>
                  <a:lnTo>
                    <a:pt x="110" y="438"/>
                  </a:lnTo>
                  <a:lnTo>
                    <a:pt x="98" y="442"/>
                  </a:lnTo>
                  <a:lnTo>
                    <a:pt x="98" y="442"/>
                  </a:lnTo>
                  <a:lnTo>
                    <a:pt x="98" y="442"/>
                  </a:lnTo>
                  <a:lnTo>
                    <a:pt x="82" y="442"/>
                  </a:lnTo>
                  <a:lnTo>
                    <a:pt x="69" y="438"/>
                  </a:lnTo>
                  <a:lnTo>
                    <a:pt x="49" y="426"/>
                  </a:lnTo>
                  <a:lnTo>
                    <a:pt x="33" y="409"/>
                  </a:lnTo>
                  <a:lnTo>
                    <a:pt x="28" y="397"/>
                  </a:lnTo>
                  <a:lnTo>
                    <a:pt x="24" y="385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61"/>
                  </a:lnTo>
                  <a:lnTo>
                    <a:pt x="0" y="49"/>
                  </a:lnTo>
                  <a:lnTo>
                    <a:pt x="12" y="24"/>
                  </a:lnTo>
                  <a:lnTo>
                    <a:pt x="33" y="8"/>
                  </a:lnTo>
                  <a:lnTo>
                    <a:pt x="45" y="4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9" y="4"/>
                  </a:lnTo>
                  <a:lnTo>
                    <a:pt x="86" y="4"/>
                  </a:lnTo>
                  <a:lnTo>
                    <a:pt x="106" y="16"/>
                  </a:lnTo>
                  <a:lnTo>
                    <a:pt x="123" y="37"/>
                  </a:lnTo>
                  <a:lnTo>
                    <a:pt x="127" y="49"/>
                  </a:lnTo>
                  <a:lnTo>
                    <a:pt x="131" y="61"/>
                  </a:lnTo>
                  <a:lnTo>
                    <a:pt x="155" y="372"/>
                  </a:lnTo>
                  <a:close/>
                </a:path>
              </a:pathLst>
            </a:custGeom>
            <a:solidFill>
              <a:srgbClr val="721B89"/>
            </a:solidFill>
            <a:ln w="8">
              <a:solidFill>
                <a:srgbClr val="A571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6" name="Freeform 197"/>
            <p:cNvSpPr>
              <a:spLocks/>
            </p:cNvSpPr>
            <p:nvPr/>
          </p:nvSpPr>
          <p:spPr bwMode="auto">
            <a:xfrm>
              <a:off x="5686123" y="4812938"/>
              <a:ext cx="53621" cy="42332"/>
            </a:xfrm>
            <a:custGeom>
              <a:avLst/>
              <a:gdLst>
                <a:gd name="T0" fmla="*/ 41 w 57"/>
                <a:gd name="T1" fmla="*/ 41 h 45"/>
                <a:gd name="T2" fmla="*/ 41 w 57"/>
                <a:gd name="T3" fmla="*/ 41 h 45"/>
                <a:gd name="T4" fmla="*/ 49 w 57"/>
                <a:gd name="T5" fmla="*/ 32 h 45"/>
                <a:gd name="T6" fmla="*/ 53 w 57"/>
                <a:gd name="T7" fmla="*/ 20 h 45"/>
                <a:gd name="T8" fmla="*/ 57 w 57"/>
                <a:gd name="T9" fmla="*/ 12 h 45"/>
                <a:gd name="T10" fmla="*/ 53 w 57"/>
                <a:gd name="T11" fmla="*/ 0 h 45"/>
                <a:gd name="T12" fmla="*/ 0 w 57"/>
                <a:gd name="T13" fmla="*/ 37 h 45"/>
                <a:gd name="T14" fmla="*/ 0 w 57"/>
                <a:gd name="T15" fmla="*/ 37 h 45"/>
                <a:gd name="T16" fmla="*/ 8 w 57"/>
                <a:gd name="T17" fmla="*/ 41 h 45"/>
                <a:gd name="T18" fmla="*/ 20 w 57"/>
                <a:gd name="T19" fmla="*/ 45 h 45"/>
                <a:gd name="T20" fmla="*/ 28 w 57"/>
                <a:gd name="T21" fmla="*/ 45 h 45"/>
                <a:gd name="T22" fmla="*/ 41 w 57"/>
                <a:gd name="T23" fmla="*/ 41 h 45"/>
                <a:gd name="T24" fmla="*/ 41 w 57"/>
                <a:gd name="T25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45">
                  <a:moveTo>
                    <a:pt x="41" y="41"/>
                  </a:moveTo>
                  <a:lnTo>
                    <a:pt x="41" y="41"/>
                  </a:lnTo>
                  <a:lnTo>
                    <a:pt x="49" y="32"/>
                  </a:lnTo>
                  <a:lnTo>
                    <a:pt x="53" y="20"/>
                  </a:lnTo>
                  <a:lnTo>
                    <a:pt x="57" y="12"/>
                  </a:lnTo>
                  <a:lnTo>
                    <a:pt x="53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8" y="41"/>
                  </a:lnTo>
                  <a:lnTo>
                    <a:pt x="20" y="45"/>
                  </a:lnTo>
                  <a:lnTo>
                    <a:pt x="28" y="45"/>
                  </a:lnTo>
                  <a:lnTo>
                    <a:pt x="41" y="41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7" name="Freeform 198"/>
            <p:cNvSpPr>
              <a:spLocks/>
            </p:cNvSpPr>
            <p:nvPr/>
          </p:nvSpPr>
          <p:spPr bwMode="auto">
            <a:xfrm>
              <a:off x="5677656" y="4796946"/>
              <a:ext cx="54561" cy="42332"/>
            </a:xfrm>
            <a:custGeom>
              <a:avLst/>
              <a:gdLst>
                <a:gd name="T0" fmla="*/ 17 w 58"/>
                <a:gd name="T1" fmla="*/ 4 h 45"/>
                <a:gd name="T2" fmla="*/ 17 w 58"/>
                <a:gd name="T3" fmla="*/ 4 h 45"/>
                <a:gd name="T4" fmla="*/ 9 w 58"/>
                <a:gd name="T5" fmla="*/ 13 h 45"/>
                <a:gd name="T6" fmla="*/ 0 w 58"/>
                <a:gd name="T7" fmla="*/ 21 h 45"/>
                <a:gd name="T8" fmla="*/ 0 w 58"/>
                <a:gd name="T9" fmla="*/ 33 h 45"/>
                <a:gd name="T10" fmla="*/ 0 w 58"/>
                <a:gd name="T11" fmla="*/ 45 h 45"/>
                <a:gd name="T12" fmla="*/ 58 w 58"/>
                <a:gd name="T13" fmla="*/ 8 h 45"/>
                <a:gd name="T14" fmla="*/ 58 w 58"/>
                <a:gd name="T15" fmla="*/ 8 h 45"/>
                <a:gd name="T16" fmla="*/ 50 w 58"/>
                <a:gd name="T17" fmla="*/ 0 h 45"/>
                <a:gd name="T18" fmla="*/ 37 w 58"/>
                <a:gd name="T19" fmla="*/ 0 h 45"/>
                <a:gd name="T20" fmla="*/ 25 w 58"/>
                <a:gd name="T21" fmla="*/ 0 h 45"/>
                <a:gd name="T22" fmla="*/ 17 w 58"/>
                <a:gd name="T23" fmla="*/ 4 h 45"/>
                <a:gd name="T24" fmla="*/ 17 w 58"/>
                <a:gd name="T25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5">
                  <a:moveTo>
                    <a:pt x="17" y="4"/>
                  </a:moveTo>
                  <a:lnTo>
                    <a:pt x="17" y="4"/>
                  </a:lnTo>
                  <a:lnTo>
                    <a:pt x="9" y="13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45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0" y="0"/>
                  </a:lnTo>
                  <a:lnTo>
                    <a:pt x="37" y="0"/>
                  </a:lnTo>
                  <a:lnTo>
                    <a:pt x="25" y="0"/>
                  </a:lnTo>
                  <a:lnTo>
                    <a:pt x="17" y="4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" name="Freeform 210"/>
            <p:cNvSpPr>
              <a:spLocks/>
            </p:cNvSpPr>
            <p:nvPr/>
          </p:nvSpPr>
          <p:spPr bwMode="auto">
            <a:xfrm>
              <a:off x="5149917" y="4812938"/>
              <a:ext cx="216364" cy="400744"/>
            </a:xfrm>
            <a:custGeom>
              <a:avLst/>
              <a:gdLst>
                <a:gd name="T0" fmla="*/ 131 w 230"/>
                <a:gd name="T1" fmla="*/ 381 h 426"/>
                <a:gd name="T2" fmla="*/ 131 w 230"/>
                <a:gd name="T3" fmla="*/ 381 h 426"/>
                <a:gd name="T4" fmla="*/ 123 w 230"/>
                <a:gd name="T5" fmla="*/ 393 h 426"/>
                <a:gd name="T6" fmla="*/ 115 w 230"/>
                <a:gd name="T7" fmla="*/ 401 h 426"/>
                <a:gd name="T8" fmla="*/ 99 w 230"/>
                <a:gd name="T9" fmla="*/ 418 h 426"/>
                <a:gd name="T10" fmla="*/ 74 w 230"/>
                <a:gd name="T11" fmla="*/ 426 h 426"/>
                <a:gd name="T12" fmla="*/ 58 w 230"/>
                <a:gd name="T13" fmla="*/ 426 h 426"/>
                <a:gd name="T14" fmla="*/ 45 w 230"/>
                <a:gd name="T15" fmla="*/ 422 h 426"/>
                <a:gd name="T16" fmla="*/ 45 w 230"/>
                <a:gd name="T17" fmla="*/ 422 h 426"/>
                <a:gd name="T18" fmla="*/ 45 w 230"/>
                <a:gd name="T19" fmla="*/ 422 h 426"/>
                <a:gd name="T20" fmla="*/ 33 w 230"/>
                <a:gd name="T21" fmla="*/ 413 h 426"/>
                <a:gd name="T22" fmla="*/ 25 w 230"/>
                <a:gd name="T23" fmla="*/ 409 h 426"/>
                <a:gd name="T24" fmla="*/ 8 w 230"/>
                <a:gd name="T25" fmla="*/ 389 h 426"/>
                <a:gd name="T26" fmla="*/ 0 w 230"/>
                <a:gd name="T27" fmla="*/ 364 h 426"/>
                <a:gd name="T28" fmla="*/ 0 w 230"/>
                <a:gd name="T29" fmla="*/ 352 h 426"/>
                <a:gd name="T30" fmla="*/ 4 w 230"/>
                <a:gd name="T31" fmla="*/ 340 h 426"/>
                <a:gd name="T32" fmla="*/ 103 w 230"/>
                <a:gd name="T33" fmla="*/ 41 h 426"/>
                <a:gd name="T34" fmla="*/ 103 w 230"/>
                <a:gd name="T35" fmla="*/ 41 h 426"/>
                <a:gd name="T36" fmla="*/ 111 w 230"/>
                <a:gd name="T37" fmla="*/ 32 h 426"/>
                <a:gd name="T38" fmla="*/ 115 w 230"/>
                <a:gd name="T39" fmla="*/ 20 h 426"/>
                <a:gd name="T40" fmla="*/ 135 w 230"/>
                <a:gd name="T41" fmla="*/ 4 h 426"/>
                <a:gd name="T42" fmla="*/ 160 w 230"/>
                <a:gd name="T43" fmla="*/ 0 h 426"/>
                <a:gd name="T44" fmla="*/ 172 w 230"/>
                <a:gd name="T45" fmla="*/ 0 h 426"/>
                <a:gd name="T46" fmla="*/ 189 w 230"/>
                <a:gd name="T47" fmla="*/ 0 h 426"/>
                <a:gd name="T48" fmla="*/ 189 w 230"/>
                <a:gd name="T49" fmla="*/ 0 h 426"/>
                <a:gd name="T50" fmla="*/ 189 w 230"/>
                <a:gd name="T51" fmla="*/ 0 h 426"/>
                <a:gd name="T52" fmla="*/ 201 w 230"/>
                <a:gd name="T53" fmla="*/ 8 h 426"/>
                <a:gd name="T54" fmla="*/ 209 w 230"/>
                <a:gd name="T55" fmla="*/ 16 h 426"/>
                <a:gd name="T56" fmla="*/ 226 w 230"/>
                <a:gd name="T57" fmla="*/ 32 h 426"/>
                <a:gd name="T58" fmla="*/ 230 w 230"/>
                <a:gd name="T59" fmla="*/ 57 h 426"/>
                <a:gd name="T60" fmla="*/ 230 w 230"/>
                <a:gd name="T61" fmla="*/ 69 h 426"/>
                <a:gd name="T62" fmla="*/ 230 w 230"/>
                <a:gd name="T63" fmla="*/ 86 h 426"/>
                <a:gd name="T64" fmla="*/ 131 w 230"/>
                <a:gd name="T65" fmla="*/ 38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0" h="426">
                  <a:moveTo>
                    <a:pt x="131" y="381"/>
                  </a:moveTo>
                  <a:lnTo>
                    <a:pt x="131" y="381"/>
                  </a:lnTo>
                  <a:lnTo>
                    <a:pt x="123" y="393"/>
                  </a:lnTo>
                  <a:lnTo>
                    <a:pt x="115" y="401"/>
                  </a:lnTo>
                  <a:lnTo>
                    <a:pt x="99" y="418"/>
                  </a:lnTo>
                  <a:lnTo>
                    <a:pt x="74" y="426"/>
                  </a:lnTo>
                  <a:lnTo>
                    <a:pt x="58" y="426"/>
                  </a:lnTo>
                  <a:lnTo>
                    <a:pt x="45" y="422"/>
                  </a:lnTo>
                  <a:lnTo>
                    <a:pt x="45" y="422"/>
                  </a:lnTo>
                  <a:lnTo>
                    <a:pt x="45" y="422"/>
                  </a:lnTo>
                  <a:lnTo>
                    <a:pt x="33" y="413"/>
                  </a:lnTo>
                  <a:lnTo>
                    <a:pt x="25" y="409"/>
                  </a:lnTo>
                  <a:lnTo>
                    <a:pt x="8" y="389"/>
                  </a:lnTo>
                  <a:lnTo>
                    <a:pt x="0" y="364"/>
                  </a:lnTo>
                  <a:lnTo>
                    <a:pt x="0" y="352"/>
                  </a:lnTo>
                  <a:lnTo>
                    <a:pt x="4" y="340"/>
                  </a:lnTo>
                  <a:lnTo>
                    <a:pt x="103" y="41"/>
                  </a:lnTo>
                  <a:lnTo>
                    <a:pt x="103" y="41"/>
                  </a:lnTo>
                  <a:lnTo>
                    <a:pt x="111" y="32"/>
                  </a:lnTo>
                  <a:lnTo>
                    <a:pt x="115" y="20"/>
                  </a:lnTo>
                  <a:lnTo>
                    <a:pt x="135" y="4"/>
                  </a:lnTo>
                  <a:lnTo>
                    <a:pt x="160" y="0"/>
                  </a:lnTo>
                  <a:lnTo>
                    <a:pt x="172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201" y="8"/>
                  </a:lnTo>
                  <a:lnTo>
                    <a:pt x="209" y="16"/>
                  </a:lnTo>
                  <a:lnTo>
                    <a:pt x="226" y="32"/>
                  </a:lnTo>
                  <a:lnTo>
                    <a:pt x="230" y="57"/>
                  </a:lnTo>
                  <a:lnTo>
                    <a:pt x="230" y="69"/>
                  </a:lnTo>
                  <a:lnTo>
                    <a:pt x="230" y="86"/>
                  </a:lnTo>
                  <a:lnTo>
                    <a:pt x="131" y="381"/>
                  </a:lnTo>
                  <a:close/>
                </a:path>
              </a:pathLst>
            </a:custGeom>
            <a:solidFill>
              <a:srgbClr val="721B89"/>
            </a:solidFill>
            <a:ln w="8">
              <a:solidFill>
                <a:srgbClr val="C1848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0" name="Freeform 211"/>
            <p:cNvSpPr>
              <a:spLocks/>
            </p:cNvSpPr>
            <p:nvPr/>
          </p:nvSpPr>
          <p:spPr bwMode="auto">
            <a:xfrm>
              <a:off x="5281616" y="4862796"/>
              <a:ext cx="61146" cy="27281"/>
            </a:xfrm>
            <a:custGeom>
              <a:avLst/>
              <a:gdLst>
                <a:gd name="T0" fmla="*/ 28 w 65"/>
                <a:gd name="T1" fmla="*/ 29 h 29"/>
                <a:gd name="T2" fmla="*/ 28 w 65"/>
                <a:gd name="T3" fmla="*/ 29 h 29"/>
                <a:gd name="T4" fmla="*/ 41 w 65"/>
                <a:gd name="T5" fmla="*/ 29 h 29"/>
                <a:gd name="T6" fmla="*/ 53 w 65"/>
                <a:gd name="T7" fmla="*/ 25 h 29"/>
                <a:gd name="T8" fmla="*/ 61 w 65"/>
                <a:gd name="T9" fmla="*/ 16 h 29"/>
                <a:gd name="T10" fmla="*/ 65 w 65"/>
                <a:gd name="T11" fmla="*/ 8 h 29"/>
                <a:gd name="T12" fmla="*/ 0 w 65"/>
                <a:gd name="T13" fmla="*/ 0 h 29"/>
                <a:gd name="T14" fmla="*/ 0 w 65"/>
                <a:gd name="T15" fmla="*/ 0 h 29"/>
                <a:gd name="T16" fmla="*/ 4 w 65"/>
                <a:gd name="T17" fmla="*/ 12 h 29"/>
                <a:gd name="T18" fmla="*/ 8 w 65"/>
                <a:gd name="T19" fmla="*/ 20 h 29"/>
                <a:gd name="T20" fmla="*/ 16 w 65"/>
                <a:gd name="T21" fmla="*/ 29 h 29"/>
                <a:gd name="T22" fmla="*/ 28 w 65"/>
                <a:gd name="T23" fmla="*/ 29 h 29"/>
                <a:gd name="T24" fmla="*/ 28 w 65"/>
                <a:gd name="T2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29">
                  <a:moveTo>
                    <a:pt x="28" y="29"/>
                  </a:moveTo>
                  <a:lnTo>
                    <a:pt x="28" y="29"/>
                  </a:lnTo>
                  <a:lnTo>
                    <a:pt x="41" y="29"/>
                  </a:lnTo>
                  <a:lnTo>
                    <a:pt x="53" y="25"/>
                  </a:lnTo>
                  <a:lnTo>
                    <a:pt x="61" y="16"/>
                  </a:lnTo>
                  <a:lnTo>
                    <a:pt x="65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2"/>
                  </a:lnTo>
                  <a:lnTo>
                    <a:pt x="8" y="20"/>
                  </a:lnTo>
                  <a:lnTo>
                    <a:pt x="16" y="29"/>
                  </a:lnTo>
                  <a:lnTo>
                    <a:pt x="28" y="29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1" name="Freeform 212"/>
            <p:cNvSpPr>
              <a:spLocks/>
            </p:cNvSpPr>
            <p:nvPr/>
          </p:nvSpPr>
          <p:spPr bwMode="auto">
            <a:xfrm>
              <a:off x="5281616" y="4831752"/>
              <a:ext cx="61146" cy="31044"/>
            </a:xfrm>
            <a:custGeom>
              <a:avLst/>
              <a:gdLst>
                <a:gd name="T0" fmla="*/ 36 w 65"/>
                <a:gd name="T1" fmla="*/ 0 h 33"/>
                <a:gd name="T2" fmla="*/ 36 w 65"/>
                <a:gd name="T3" fmla="*/ 0 h 33"/>
                <a:gd name="T4" fmla="*/ 24 w 65"/>
                <a:gd name="T5" fmla="*/ 0 h 33"/>
                <a:gd name="T6" fmla="*/ 16 w 65"/>
                <a:gd name="T7" fmla="*/ 4 h 33"/>
                <a:gd name="T8" fmla="*/ 8 w 65"/>
                <a:gd name="T9" fmla="*/ 12 h 33"/>
                <a:gd name="T10" fmla="*/ 0 w 65"/>
                <a:gd name="T11" fmla="*/ 25 h 33"/>
                <a:gd name="T12" fmla="*/ 65 w 65"/>
                <a:gd name="T13" fmla="*/ 33 h 33"/>
                <a:gd name="T14" fmla="*/ 65 w 65"/>
                <a:gd name="T15" fmla="*/ 33 h 33"/>
                <a:gd name="T16" fmla="*/ 65 w 65"/>
                <a:gd name="T17" fmla="*/ 21 h 33"/>
                <a:gd name="T18" fmla="*/ 57 w 65"/>
                <a:gd name="T19" fmla="*/ 12 h 33"/>
                <a:gd name="T20" fmla="*/ 49 w 65"/>
                <a:gd name="T21" fmla="*/ 4 h 33"/>
                <a:gd name="T22" fmla="*/ 36 w 65"/>
                <a:gd name="T23" fmla="*/ 0 h 33"/>
                <a:gd name="T24" fmla="*/ 36 w 65"/>
                <a:gd name="T2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33">
                  <a:moveTo>
                    <a:pt x="36" y="0"/>
                  </a:moveTo>
                  <a:lnTo>
                    <a:pt x="36" y="0"/>
                  </a:lnTo>
                  <a:lnTo>
                    <a:pt x="24" y="0"/>
                  </a:lnTo>
                  <a:lnTo>
                    <a:pt x="16" y="4"/>
                  </a:lnTo>
                  <a:lnTo>
                    <a:pt x="8" y="12"/>
                  </a:lnTo>
                  <a:lnTo>
                    <a:pt x="0" y="25"/>
                  </a:lnTo>
                  <a:lnTo>
                    <a:pt x="65" y="33"/>
                  </a:lnTo>
                  <a:lnTo>
                    <a:pt x="65" y="33"/>
                  </a:lnTo>
                  <a:lnTo>
                    <a:pt x="65" y="21"/>
                  </a:lnTo>
                  <a:lnTo>
                    <a:pt x="57" y="12"/>
                  </a:lnTo>
                  <a:lnTo>
                    <a:pt x="49" y="4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19"/>
          <p:cNvGrpSpPr/>
          <p:nvPr/>
        </p:nvGrpSpPr>
        <p:grpSpPr>
          <a:xfrm>
            <a:off x="5138628" y="3574960"/>
            <a:ext cx="840056" cy="1650010"/>
            <a:chOff x="5138628" y="3574960"/>
            <a:chExt cx="840056" cy="1650010"/>
          </a:xfrm>
        </p:grpSpPr>
        <p:sp>
          <p:nvSpPr>
            <p:cNvPr id="1193" name="AutoShape 193"/>
            <p:cNvSpPr>
              <a:spLocks noChangeAspect="1" noChangeArrowheads="1" noTextEdit="1"/>
            </p:cNvSpPr>
            <p:nvPr/>
          </p:nvSpPr>
          <p:spPr bwMode="auto">
            <a:xfrm>
              <a:off x="5138628" y="3625758"/>
              <a:ext cx="840056" cy="159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4" name="Freeform 195"/>
            <p:cNvSpPr>
              <a:spLocks/>
            </p:cNvSpPr>
            <p:nvPr/>
          </p:nvSpPr>
          <p:spPr bwMode="auto">
            <a:xfrm>
              <a:off x="5493277" y="4500621"/>
              <a:ext cx="281273" cy="369700"/>
            </a:xfrm>
            <a:custGeom>
              <a:avLst/>
              <a:gdLst>
                <a:gd name="T0" fmla="*/ 291 w 299"/>
                <a:gd name="T1" fmla="*/ 291 h 393"/>
                <a:gd name="T2" fmla="*/ 291 w 299"/>
                <a:gd name="T3" fmla="*/ 291 h 393"/>
                <a:gd name="T4" fmla="*/ 295 w 299"/>
                <a:gd name="T5" fmla="*/ 303 h 393"/>
                <a:gd name="T6" fmla="*/ 299 w 299"/>
                <a:gd name="T7" fmla="*/ 315 h 393"/>
                <a:gd name="T8" fmla="*/ 299 w 299"/>
                <a:gd name="T9" fmla="*/ 344 h 393"/>
                <a:gd name="T10" fmla="*/ 287 w 299"/>
                <a:gd name="T11" fmla="*/ 364 h 393"/>
                <a:gd name="T12" fmla="*/ 278 w 299"/>
                <a:gd name="T13" fmla="*/ 377 h 393"/>
                <a:gd name="T14" fmla="*/ 270 w 299"/>
                <a:gd name="T15" fmla="*/ 385 h 393"/>
                <a:gd name="T16" fmla="*/ 270 w 299"/>
                <a:gd name="T17" fmla="*/ 385 h 393"/>
                <a:gd name="T18" fmla="*/ 270 w 299"/>
                <a:gd name="T19" fmla="*/ 385 h 393"/>
                <a:gd name="T20" fmla="*/ 258 w 299"/>
                <a:gd name="T21" fmla="*/ 389 h 393"/>
                <a:gd name="T22" fmla="*/ 246 w 299"/>
                <a:gd name="T23" fmla="*/ 393 h 393"/>
                <a:gd name="T24" fmla="*/ 221 w 299"/>
                <a:gd name="T25" fmla="*/ 393 h 393"/>
                <a:gd name="T26" fmla="*/ 196 w 299"/>
                <a:gd name="T27" fmla="*/ 381 h 393"/>
                <a:gd name="T28" fmla="*/ 188 w 299"/>
                <a:gd name="T29" fmla="*/ 373 h 393"/>
                <a:gd name="T30" fmla="*/ 180 w 299"/>
                <a:gd name="T31" fmla="*/ 364 h 393"/>
                <a:gd name="T32" fmla="*/ 12 w 299"/>
                <a:gd name="T33" fmla="*/ 102 h 393"/>
                <a:gd name="T34" fmla="*/ 12 w 299"/>
                <a:gd name="T35" fmla="*/ 102 h 393"/>
                <a:gd name="T36" fmla="*/ 4 w 299"/>
                <a:gd name="T37" fmla="*/ 90 h 393"/>
                <a:gd name="T38" fmla="*/ 0 w 299"/>
                <a:gd name="T39" fmla="*/ 78 h 393"/>
                <a:gd name="T40" fmla="*/ 0 w 299"/>
                <a:gd name="T41" fmla="*/ 53 h 393"/>
                <a:gd name="T42" fmla="*/ 12 w 299"/>
                <a:gd name="T43" fmla="*/ 29 h 393"/>
                <a:gd name="T44" fmla="*/ 20 w 299"/>
                <a:gd name="T45" fmla="*/ 20 h 393"/>
                <a:gd name="T46" fmla="*/ 29 w 299"/>
                <a:gd name="T47" fmla="*/ 12 h 393"/>
                <a:gd name="T48" fmla="*/ 29 w 299"/>
                <a:gd name="T49" fmla="*/ 12 h 393"/>
                <a:gd name="T50" fmla="*/ 29 w 299"/>
                <a:gd name="T51" fmla="*/ 12 h 393"/>
                <a:gd name="T52" fmla="*/ 41 w 299"/>
                <a:gd name="T53" fmla="*/ 4 h 393"/>
                <a:gd name="T54" fmla="*/ 53 w 299"/>
                <a:gd name="T55" fmla="*/ 0 h 393"/>
                <a:gd name="T56" fmla="*/ 78 w 299"/>
                <a:gd name="T57" fmla="*/ 4 h 393"/>
                <a:gd name="T58" fmla="*/ 102 w 299"/>
                <a:gd name="T59" fmla="*/ 12 h 393"/>
                <a:gd name="T60" fmla="*/ 110 w 299"/>
                <a:gd name="T61" fmla="*/ 20 h 393"/>
                <a:gd name="T62" fmla="*/ 119 w 299"/>
                <a:gd name="T63" fmla="*/ 29 h 393"/>
                <a:gd name="T64" fmla="*/ 291 w 299"/>
                <a:gd name="T65" fmla="*/ 29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9" h="393">
                  <a:moveTo>
                    <a:pt x="291" y="291"/>
                  </a:moveTo>
                  <a:lnTo>
                    <a:pt x="291" y="291"/>
                  </a:lnTo>
                  <a:lnTo>
                    <a:pt x="295" y="303"/>
                  </a:lnTo>
                  <a:lnTo>
                    <a:pt x="299" y="315"/>
                  </a:lnTo>
                  <a:lnTo>
                    <a:pt x="299" y="344"/>
                  </a:lnTo>
                  <a:lnTo>
                    <a:pt x="287" y="364"/>
                  </a:lnTo>
                  <a:lnTo>
                    <a:pt x="278" y="377"/>
                  </a:lnTo>
                  <a:lnTo>
                    <a:pt x="270" y="385"/>
                  </a:lnTo>
                  <a:lnTo>
                    <a:pt x="270" y="385"/>
                  </a:lnTo>
                  <a:lnTo>
                    <a:pt x="270" y="385"/>
                  </a:lnTo>
                  <a:lnTo>
                    <a:pt x="258" y="389"/>
                  </a:lnTo>
                  <a:lnTo>
                    <a:pt x="246" y="393"/>
                  </a:lnTo>
                  <a:lnTo>
                    <a:pt x="221" y="393"/>
                  </a:lnTo>
                  <a:lnTo>
                    <a:pt x="196" y="381"/>
                  </a:lnTo>
                  <a:lnTo>
                    <a:pt x="188" y="373"/>
                  </a:lnTo>
                  <a:lnTo>
                    <a:pt x="180" y="364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53"/>
                  </a:lnTo>
                  <a:lnTo>
                    <a:pt x="12" y="29"/>
                  </a:lnTo>
                  <a:lnTo>
                    <a:pt x="20" y="20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41" y="4"/>
                  </a:lnTo>
                  <a:lnTo>
                    <a:pt x="53" y="0"/>
                  </a:lnTo>
                  <a:lnTo>
                    <a:pt x="78" y="4"/>
                  </a:lnTo>
                  <a:lnTo>
                    <a:pt x="102" y="12"/>
                  </a:lnTo>
                  <a:lnTo>
                    <a:pt x="110" y="20"/>
                  </a:lnTo>
                  <a:lnTo>
                    <a:pt x="119" y="29"/>
                  </a:lnTo>
                  <a:lnTo>
                    <a:pt x="291" y="291"/>
                  </a:lnTo>
                  <a:close/>
                </a:path>
              </a:pathLst>
            </a:custGeom>
            <a:solidFill>
              <a:srgbClr val="721B89"/>
            </a:solidFill>
            <a:ln w="8">
              <a:solidFill>
                <a:srgbClr val="A571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" name="Freeform 199"/>
            <p:cNvSpPr>
              <a:spLocks/>
            </p:cNvSpPr>
            <p:nvPr/>
          </p:nvSpPr>
          <p:spPr bwMode="auto">
            <a:xfrm>
              <a:off x="5485751" y="3864699"/>
              <a:ext cx="184380" cy="408269"/>
            </a:xfrm>
            <a:custGeom>
              <a:avLst/>
              <a:gdLst>
                <a:gd name="T0" fmla="*/ 196 w 196"/>
                <a:gd name="T1" fmla="*/ 352 h 434"/>
                <a:gd name="T2" fmla="*/ 196 w 196"/>
                <a:gd name="T3" fmla="*/ 352 h 434"/>
                <a:gd name="T4" fmla="*/ 196 w 196"/>
                <a:gd name="T5" fmla="*/ 369 h 434"/>
                <a:gd name="T6" fmla="*/ 196 w 196"/>
                <a:gd name="T7" fmla="*/ 381 h 434"/>
                <a:gd name="T8" fmla="*/ 188 w 196"/>
                <a:gd name="T9" fmla="*/ 401 h 434"/>
                <a:gd name="T10" fmla="*/ 172 w 196"/>
                <a:gd name="T11" fmla="*/ 422 h 434"/>
                <a:gd name="T12" fmla="*/ 159 w 196"/>
                <a:gd name="T13" fmla="*/ 426 h 434"/>
                <a:gd name="T14" fmla="*/ 147 w 196"/>
                <a:gd name="T15" fmla="*/ 430 h 434"/>
                <a:gd name="T16" fmla="*/ 147 w 196"/>
                <a:gd name="T17" fmla="*/ 430 h 434"/>
                <a:gd name="T18" fmla="*/ 147 w 196"/>
                <a:gd name="T19" fmla="*/ 430 h 434"/>
                <a:gd name="T20" fmla="*/ 135 w 196"/>
                <a:gd name="T21" fmla="*/ 434 h 434"/>
                <a:gd name="T22" fmla="*/ 118 w 196"/>
                <a:gd name="T23" fmla="*/ 434 h 434"/>
                <a:gd name="T24" fmla="*/ 98 w 196"/>
                <a:gd name="T25" fmla="*/ 422 h 434"/>
                <a:gd name="T26" fmla="*/ 78 w 196"/>
                <a:gd name="T27" fmla="*/ 406 h 434"/>
                <a:gd name="T28" fmla="*/ 73 w 196"/>
                <a:gd name="T29" fmla="*/ 393 h 434"/>
                <a:gd name="T30" fmla="*/ 69 w 196"/>
                <a:gd name="T31" fmla="*/ 381 h 434"/>
                <a:gd name="T32" fmla="*/ 0 w 196"/>
                <a:gd name="T33" fmla="*/ 78 h 434"/>
                <a:gd name="T34" fmla="*/ 0 w 196"/>
                <a:gd name="T35" fmla="*/ 78 h 434"/>
                <a:gd name="T36" fmla="*/ 0 w 196"/>
                <a:gd name="T37" fmla="*/ 66 h 434"/>
                <a:gd name="T38" fmla="*/ 0 w 196"/>
                <a:gd name="T39" fmla="*/ 53 h 434"/>
                <a:gd name="T40" fmla="*/ 8 w 196"/>
                <a:gd name="T41" fmla="*/ 29 h 434"/>
                <a:gd name="T42" fmla="*/ 28 w 196"/>
                <a:gd name="T43" fmla="*/ 12 h 434"/>
                <a:gd name="T44" fmla="*/ 37 w 196"/>
                <a:gd name="T45" fmla="*/ 4 h 434"/>
                <a:gd name="T46" fmla="*/ 49 w 196"/>
                <a:gd name="T47" fmla="*/ 0 h 434"/>
                <a:gd name="T48" fmla="*/ 49 w 196"/>
                <a:gd name="T49" fmla="*/ 0 h 434"/>
                <a:gd name="T50" fmla="*/ 49 w 196"/>
                <a:gd name="T51" fmla="*/ 0 h 434"/>
                <a:gd name="T52" fmla="*/ 65 w 196"/>
                <a:gd name="T53" fmla="*/ 0 h 434"/>
                <a:gd name="T54" fmla="*/ 78 w 196"/>
                <a:gd name="T55" fmla="*/ 0 h 434"/>
                <a:gd name="T56" fmla="*/ 98 w 196"/>
                <a:gd name="T57" fmla="*/ 8 h 434"/>
                <a:gd name="T58" fmla="*/ 118 w 196"/>
                <a:gd name="T59" fmla="*/ 25 h 434"/>
                <a:gd name="T60" fmla="*/ 123 w 196"/>
                <a:gd name="T61" fmla="*/ 37 h 434"/>
                <a:gd name="T62" fmla="*/ 131 w 196"/>
                <a:gd name="T63" fmla="*/ 49 h 434"/>
                <a:gd name="T64" fmla="*/ 196 w 196"/>
                <a:gd name="T65" fmla="*/ 352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6" h="434">
                  <a:moveTo>
                    <a:pt x="196" y="352"/>
                  </a:moveTo>
                  <a:lnTo>
                    <a:pt x="196" y="352"/>
                  </a:lnTo>
                  <a:lnTo>
                    <a:pt x="196" y="369"/>
                  </a:lnTo>
                  <a:lnTo>
                    <a:pt x="196" y="381"/>
                  </a:lnTo>
                  <a:lnTo>
                    <a:pt x="188" y="401"/>
                  </a:lnTo>
                  <a:lnTo>
                    <a:pt x="172" y="422"/>
                  </a:lnTo>
                  <a:lnTo>
                    <a:pt x="159" y="426"/>
                  </a:lnTo>
                  <a:lnTo>
                    <a:pt x="147" y="430"/>
                  </a:lnTo>
                  <a:lnTo>
                    <a:pt x="147" y="430"/>
                  </a:lnTo>
                  <a:lnTo>
                    <a:pt x="147" y="430"/>
                  </a:lnTo>
                  <a:lnTo>
                    <a:pt x="135" y="434"/>
                  </a:lnTo>
                  <a:lnTo>
                    <a:pt x="118" y="434"/>
                  </a:lnTo>
                  <a:lnTo>
                    <a:pt x="98" y="422"/>
                  </a:lnTo>
                  <a:lnTo>
                    <a:pt x="78" y="406"/>
                  </a:lnTo>
                  <a:lnTo>
                    <a:pt x="73" y="393"/>
                  </a:lnTo>
                  <a:lnTo>
                    <a:pt x="69" y="38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53"/>
                  </a:lnTo>
                  <a:lnTo>
                    <a:pt x="8" y="29"/>
                  </a:lnTo>
                  <a:lnTo>
                    <a:pt x="28" y="12"/>
                  </a:lnTo>
                  <a:lnTo>
                    <a:pt x="37" y="4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98" y="8"/>
                  </a:lnTo>
                  <a:lnTo>
                    <a:pt x="118" y="25"/>
                  </a:lnTo>
                  <a:lnTo>
                    <a:pt x="123" y="37"/>
                  </a:lnTo>
                  <a:lnTo>
                    <a:pt x="131" y="49"/>
                  </a:lnTo>
                  <a:lnTo>
                    <a:pt x="196" y="352"/>
                  </a:lnTo>
                  <a:close/>
                </a:path>
              </a:pathLst>
            </a:custGeom>
            <a:solidFill>
              <a:srgbClr val="721B89"/>
            </a:solidFill>
            <a:ln w="8">
              <a:solidFill>
                <a:srgbClr val="A571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9" name="Freeform 200"/>
            <p:cNvSpPr>
              <a:spLocks/>
            </p:cNvSpPr>
            <p:nvPr/>
          </p:nvSpPr>
          <p:spPr bwMode="auto">
            <a:xfrm>
              <a:off x="5577941" y="4161024"/>
              <a:ext cx="389455" cy="251170"/>
            </a:xfrm>
            <a:custGeom>
              <a:avLst/>
              <a:gdLst>
                <a:gd name="T0" fmla="*/ 377 w 414"/>
                <a:gd name="T1" fmla="*/ 144 h 267"/>
                <a:gd name="T2" fmla="*/ 377 w 414"/>
                <a:gd name="T3" fmla="*/ 144 h 267"/>
                <a:gd name="T4" fmla="*/ 389 w 414"/>
                <a:gd name="T5" fmla="*/ 148 h 267"/>
                <a:gd name="T6" fmla="*/ 397 w 414"/>
                <a:gd name="T7" fmla="*/ 156 h 267"/>
                <a:gd name="T8" fmla="*/ 410 w 414"/>
                <a:gd name="T9" fmla="*/ 181 h 267"/>
                <a:gd name="T10" fmla="*/ 414 w 414"/>
                <a:gd name="T11" fmla="*/ 205 h 267"/>
                <a:gd name="T12" fmla="*/ 414 w 414"/>
                <a:gd name="T13" fmla="*/ 218 h 267"/>
                <a:gd name="T14" fmla="*/ 410 w 414"/>
                <a:gd name="T15" fmla="*/ 230 h 267"/>
                <a:gd name="T16" fmla="*/ 410 w 414"/>
                <a:gd name="T17" fmla="*/ 230 h 267"/>
                <a:gd name="T18" fmla="*/ 410 w 414"/>
                <a:gd name="T19" fmla="*/ 230 h 267"/>
                <a:gd name="T20" fmla="*/ 401 w 414"/>
                <a:gd name="T21" fmla="*/ 242 h 267"/>
                <a:gd name="T22" fmla="*/ 393 w 414"/>
                <a:gd name="T23" fmla="*/ 250 h 267"/>
                <a:gd name="T24" fmla="*/ 369 w 414"/>
                <a:gd name="T25" fmla="*/ 263 h 267"/>
                <a:gd name="T26" fmla="*/ 344 w 414"/>
                <a:gd name="T27" fmla="*/ 267 h 267"/>
                <a:gd name="T28" fmla="*/ 332 w 414"/>
                <a:gd name="T29" fmla="*/ 263 h 267"/>
                <a:gd name="T30" fmla="*/ 319 w 414"/>
                <a:gd name="T31" fmla="*/ 258 h 267"/>
                <a:gd name="T32" fmla="*/ 41 w 414"/>
                <a:gd name="T33" fmla="*/ 127 h 267"/>
                <a:gd name="T34" fmla="*/ 41 w 414"/>
                <a:gd name="T35" fmla="*/ 127 h 267"/>
                <a:gd name="T36" fmla="*/ 29 w 414"/>
                <a:gd name="T37" fmla="*/ 119 h 267"/>
                <a:gd name="T38" fmla="*/ 20 w 414"/>
                <a:gd name="T39" fmla="*/ 111 h 267"/>
                <a:gd name="T40" fmla="*/ 4 w 414"/>
                <a:gd name="T41" fmla="*/ 91 h 267"/>
                <a:gd name="T42" fmla="*/ 0 w 414"/>
                <a:gd name="T43" fmla="*/ 66 h 267"/>
                <a:gd name="T44" fmla="*/ 4 w 414"/>
                <a:gd name="T45" fmla="*/ 50 h 267"/>
                <a:gd name="T46" fmla="*/ 8 w 414"/>
                <a:gd name="T47" fmla="*/ 37 h 267"/>
                <a:gd name="T48" fmla="*/ 8 w 414"/>
                <a:gd name="T49" fmla="*/ 37 h 267"/>
                <a:gd name="T50" fmla="*/ 8 w 414"/>
                <a:gd name="T51" fmla="*/ 37 h 267"/>
                <a:gd name="T52" fmla="*/ 16 w 414"/>
                <a:gd name="T53" fmla="*/ 29 h 267"/>
                <a:gd name="T54" fmla="*/ 25 w 414"/>
                <a:gd name="T55" fmla="*/ 17 h 267"/>
                <a:gd name="T56" fmla="*/ 45 w 414"/>
                <a:gd name="T57" fmla="*/ 4 h 267"/>
                <a:gd name="T58" fmla="*/ 70 w 414"/>
                <a:gd name="T59" fmla="*/ 0 h 267"/>
                <a:gd name="T60" fmla="*/ 82 w 414"/>
                <a:gd name="T61" fmla="*/ 4 h 267"/>
                <a:gd name="T62" fmla="*/ 94 w 414"/>
                <a:gd name="T63" fmla="*/ 9 h 267"/>
                <a:gd name="T64" fmla="*/ 377 w 414"/>
                <a:gd name="T65" fmla="*/ 14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4" h="267">
                  <a:moveTo>
                    <a:pt x="377" y="144"/>
                  </a:moveTo>
                  <a:lnTo>
                    <a:pt x="377" y="144"/>
                  </a:lnTo>
                  <a:lnTo>
                    <a:pt x="389" y="148"/>
                  </a:lnTo>
                  <a:lnTo>
                    <a:pt x="397" y="156"/>
                  </a:lnTo>
                  <a:lnTo>
                    <a:pt x="410" y="181"/>
                  </a:lnTo>
                  <a:lnTo>
                    <a:pt x="414" y="205"/>
                  </a:lnTo>
                  <a:lnTo>
                    <a:pt x="414" y="218"/>
                  </a:lnTo>
                  <a:lnTo>
                    <a:pt x="410" y="230"/>
                  </a:lnTo>
                  <a:lnTo>
                    <a:pt x="410" y="230"/>
                  </a:lnTo>
                  <a:lnTo>
                    <a:pt x="410" y="230"/>
                  </a:lnTo>
                  <a:lnTo>
                    <a:pt x="401" y="242"/>
                  </a:lnTo>
                  <a:lnTo>
                    <a:pt x="393" y="250"/>
                  </a:lnTo>
                  <a:lnTo>
                    <a:pt x="369" y="263"/>
                  </a:lnTo>
                  <a:lnTo>
                    <a:pt x="344" y="267"/>
                  </a:lnTo>
                  <a:lnTo>
                    <a:pt x="332" y="263"/>
                  </a:lnTo>
                  <a:lnTo>
                    <a:pt x="319" y="258"/>
                  </a:lnTo>
                  <a:lnTo>
                    <a:pt x="41" y="127"/>
                  </a:lnTo>
                  <a:lnTo>
                    <a:pt x="41" y="127"/>
                  </a:lnTo>
                  <a:lnTo>
                    <a:pt x="29" y="119"/>
                  </a:lnTo>
                  <a:lnTo>
                    <a:pt x="20" y="111"/>
                  </a:lnTo>
                  <a:lnTo>
                    <a:pt x="4" y="91"/>
                  </a:lnTo>
                  <a:lnTo>
                    <a:pt x="0" y="66"/>
                  </a:lnTo>
                  <a:lnTo>
                    <a:pt x="4" y="50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6" y="29"/>
                  </a:lnTo>
                  <a:lnTo>
                    <a:pt x="25" y="17"/>
                  </a:lnTo>
                  <a:lnTo>
                    <a:pt x="45" y="4"/>
                  </a:lnTo>
                  <a:lnTo>
                    <a:pt x="70" y="0"/>
                  </a:lnTo>
                  <a:lnTo>
                    <a:pt x="82" y="4"/>
                  </a:lnTo>
                  <a:lnTo>
                    <a:pt x="94" y="9"/>
                  </a:lnTo>
                  <a:lnTo>
                    <a:pt x="377" y="144"/>
                  </a:lnTo>
                  <a:close/>
                </a:path>
              </a:pathLst>
            </a:custGeom>
            <a:solidFill>
              <a:srgbClr val="721B89"/>
            </a:solidFill>
            <a:ln w="8">
              <a:solidFill>
                <a:srgbClr val="A571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0" name="Freeform 201"/>
            <p:cNvSpPr>
              <a:spLocks/>
            </p:cNvSpPr>
            <p:nvPr/>
          </p:nvSpPr>
          <p:spPr bwMode="auto">
            <a:xfrm>
              <a:off x="5550660" y="4215585"/>
              <a:ext cx="62087" cy="31044"/>
            </a:xfrm>
            <a:custGeom>
              <a:avLst/>
              <a:gdLst>
                <a:gd name="T0" fmla="*/ 37 w 66"/>
                <a:gd name="T1" fmla="*/ 33 h 33"/>
                <a:gd name="T2" fmla="*/ 37 w 66"/>
                <a:gd name="T3" fmla="*/ 33 h 33"/>
                <a:gd name="T4" fmla="*/ 45 w 66"/>
                <a:gd name="T5" fmla="*/ 28 h 33"/>
                <a:gd name="T6" fmla="*/ 58 w 66"/>
                <a:gd name="T7" fmla="*/ 20 h 33"/>
                <a:gd name="T8" fmla="*/ 62 w 66"/>
                <a:gd name="T9" fmla="*/ 12 h 33"/>
                <a:gd name="T10" fmla="*/ 66 w 66"/>
                <a:gd name="T11" fmla="*/ 0 h 33"/>
                <a:gd name="T12" fmla="*/ 0 w 66"/>
                <a:gd name="T13" fmla="*/ 12 h 33"/>
                <a:gd name="T14" fmla="*/ 0 w 66"/>
                <a:gd name="T15" fmla="*/ 12 h 33"/>
                <a:gd name="T16" fmla="*/ 4 w 66"/>
                <a:gd name="T17" fmla="*/ 20 h 33"/>
                <a:gd name="T18" fmla="*/ 13 w 66"/>
                <a:gd name="T19" fmla="*/ 28 h 33"/>
                <a:gd name="T20" fmla="*/ 25 w 66"/>
                <a:gd name="T21" fmla="*/ 33 h 33"/>
                <a:gd name="T22" fmla="*/ 37 w 66"/>
                <a:gd name="T23" fmla="*/ 33 h 33"/>
                <a:gd name="T24" fmla="*/ 37 w 66"/>
                <a:gd name="T2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33">
                  <a:moveTo>
                    <a:pt x="37" y="33"/>
                  </a:moveTo>
                  <a:lnTo>
                    <a:pt x="37" y="33"/>
                  </a:lnTo>
                  <a:lnTo>
                    <a:pt x="45" y="28"/>
                  </a:lnTo>
                  <a:lnTo>
                    <a:pt x="58" y="20"/>
                  </a:lnTo>
                  <a:lnTo>
                    <a:pt x="62" y="12"/>
                  </a:lnTo>
                  <a:lnTo>
                    <a:pt x="66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20"/>
                  </a:lnTo>
                  <a:lnTo>
                    <a:pt x="13" y="28"/>
                  </a:lnTo>
                  <a:lnTo>
                    <a:pt x="25" y="33"/>
                  </a:lnTo>
                  <a:lnTo>
                    <a:pt x="37" y="33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1" name="Freeform 202"/>
            <p:cNvSpPr>
              <a:spLocks/>
            </p:cNvSpPr>
            <p:nvPr/>
          </p:nvSpPr>
          <p:spPr bwMode="auto">
            <a:xfrm>
              <a:off x="5546897" y="4188305"/>
              <a:ext cx="62087" cy="27281"/>
            </a:xfrm>
            <a:custGeom>
              <a:avLst/>
              <a:gdLst>
                <a:gd name="T0" fmla="*/ 29 w 66"/>
                <a:gd name="T1" fmla="*/ 0 h 29"/>
                <a:gd name="T2" fmla="*/ 29 w 66"/>
                <a:gd name="T3" fmla="*/ 0 h 29"/>
                <a:gd name="T4" fmla="*/ 17 w 66"/>
                <a:gd name="T5" fmla="*/ 4 h 29"/>
                <a:gd name="T6" fmla="*/ 8 w 66"/>
                <a:gd name="T7" fmla="*/ 8 h 29"/>
                <a:gd name="T8" fmla="*/ 4 w 66"/>
                <a:gd name="T9" fmla="*/ 21 h 29"/>
                <a:gd name="T10" fmla="*/ 0 w 66"/>
                <a:gd name="T11" fmla="*/ 29 h 29"/>
                <a:gd name="T12" fmla="*/ 66 w 66"/>
                <a:gd name="T13" fmla="*/ 21 h 29"/>
                <a:gd name="T14" fmla="*/ 66 w 66"/>
                <a:gd name="T15" fmla="*/ 21 h 29"/>
                <a:gd name="T16" fmla="*/ 62 w 66"/>
                <a:gd name="T17" fmla="*/ 8 h 29"/>
                <a:gd name="T18" fmla="*/ 53 w 66"/>
                <a:gd name="T19" fmla="*/ 4 h 29"/>
                <a:gd name="T20" fmla="*/ 41 w 66"/>
                <a:gd name="T21" fmla="*/ 0 h 29"/>
                <a:gd name="T22" fmla="*/ 29 w 66"/>
                <a:gd name="T23" fmla="*/ 0 h 29"/>
                <a:gd name="T24" fmla="*/ 29 w 66"/>
                <a:gd name="T2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29">
                  <a:moveTo>
                    <a:pt x="29" y="0"/>
                  </a:moveTo>
                  <a:lnTo>
                    <a:pt x="29" y="0"/>
                  </a:lnTo>
                  <a:lnTo>
                    <a:pt x="17" y="4"/>
                  </a:lnTo>
                  <a:lnTo>
                    <a:pt x="8" y="8"/>
                  </a:lnTo>
                  <a:lnTo>
                    <a:pt x="4" y="21"/>
                  </a:lnTo>
                  <a:lnTo>
                    <a:pt x="0" y="29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2" y="8"/>
                  </a:lnTo>
                  <a:lnTo>
                    <a:pt x="53" y="4"/>
                  </a:lnTo>
                  <a:lnTo>
                    <a:pt x="41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2" name="Freeform 203"/>
            <p:cNvSpPr>
              <a:spLocks/>
            </p:cNvSpPr>
            <p:nvPr/>
          </p:nvSpPr>
          <p:spPr bwMode="auto">
            <a:xfrm>
              <a:off x="5311719" y="3574960"/>
              <a:ext cx="277510" cy="278451"/>
            </a:xfrm>
            <a:custGeom>
              <a:avLst/>
              <a:gdLst>
                <a:gd name="T0" fmla="*/ 229 w 229"/>
                <a:gd name="T1" fmla="*/ 115 h 230"/>
                <a:gd name="T2" fmla="*/ 229 w 229"/>
                <a:gd name="T3" fmla="*/ 115 h 230"/>
                <a:gd name="T4" fmla="*/ 225 w 229"/>
                <a:gd name="T5" fmla="*/ 140 h 230"/>
                <a:gd name="T6" fmla="*/ 217 w 229"/>
                <a:gd name="T7" fmla="*/ 160 h 230"/>
                <a:gd name="T8" fmla="*/ 209 w 229"/>
                <a:gd name="T9" fmla="*/ 176 h 230"/>
                <a:gd name="T10" fmla="*/ 196 w 229"/>
                <a:gd name="T11" fmla="*/ 197 h 230"/>
                <a:gd name="T12" fmla="*/ 176 w 229"/>
                <a:gd name="T13" fmla="*/ 209 h 230"/>
                <a:gd name="T14" fmla="*/ 160 w 229"/>
                <a:gd name="T15" fmla="*/ 217 h 230"/>
                <a:gd name="T16" fmla="*/ 139 w 229"/>
                <a:gd name="T17" fmla="*/ 226 h 230"/>
                <a:gd name="T18" fmla="*/ 115 w 229"/>
                <a:gd name="T19" fmla="*/ 230 h 230"/>
                <a:gd name="T20" fmla="*/ 115 w 229"/>
                <a:gd name="T21" fmla="*/ 230 h 230"/>
                <a:gd name="T22" fmla="*/ 90 w 229"/>
                <a:gd name="T23" fmla="*/ 226 h 230"/>
                <a:gd name="T24" fmla="*/ 69 w 229"/>
                <a:gd name="T25" fmla="*/ 217 h 230"/>
                <a:gd name="T26" fmla="*/ 53 w 229"/>
                <a:gd name="T27" fmla="*/ 209 h 230"/>
                <a:gd name="T28" fmla="*/ 33 w 229"/>
                <a:gd name="T29" fmla="*/ 197 h 230"/>
                <a:gd name="T30" fmla="*/ 20 w 229"/>
                <a:gd name="T31" fmla="*/ 176 h 230"/>
                <a:gd name="T32" fmla="*/ 12 w 229"/>
                <a:gd name="T33" fmla="*/ 160 h 230"/>
                <a:gd name="T34" fmla="*/ 4 w 229"/>
                <a:gd name="T35" fmla="*/ 140 h 230"/>
                <a:gd name="T36" fmla="*/ 0 w 229"/>
                <a:gd name="T37" fmla="*/ 115 h 230"/>
                <a:gd name="T38" fmla="*/ 0 w 229"/>
                <a:gd name="T39" fmla="*/ 115 h 230"/>
                <a:gd name="T40" fmla="*/ 4 w 229"/>
                <a:gd name="T41" fmla="*/ 90 h 230"/>
                <a:gd name="T42" fmla="*/ 12 w 229"/>
                <a:gd name="T43" fmla="*/ 70 h 230"/>
                <a:gd name="T44" fmla="*/ 20 w 229"/>
                <a:gd name="T45" fmla="*/ 49 h 230"/>
                <a:gd name="T46" fmla="*/ 33 w 229"/>
                <a:gd name="T47" fmla="*/ 33 h 230"/>
                <a:gd name="T48" fmla="*/ 53 w 229"/>
                <a:gd name="T49" fmla="*/ 21 h 230"/>
                <a:gd name="T50" fmla="*/ 69 w 229"/>
                <a:gd name="T51" fmla="*/ 8 h 230"/>
                <a:gd name="T52" fmla="*/ 90 w 229"/>
                <a:gd name="T53" fmla="*/ 4 h 230"/>
                <a:gd name="T54" fmla="*/ 115 w 229"/>
                <a:gd name="T55" fmla="*/ 0 h 230"/>
                <a:gd name="T56" fmla="*/ 115 w 229"/>
                <a:gd name="T57" fmla="*/ 0 h 230"/>
                <a:gd name="T58" fmla="*/ 139 w 229"/>
                <a:gd name="T59" fmla="*/ 4 h 230"/>
                <a:gd name="T60" fmla="*/ 160 w 229"/>
                <a:gd name="T61" fmla="*/ 8 h 230"/>
                <a:gd name="T62" fmla="*/ 176 w 229"/>
                <a:gd name="T63" fmla="*/ 21 h 230"/>
                <a:gd name="T64" fmla="*/ 196 w 229"/>
                <a:gd name="T65" fmla="*/ 33 h 230"/>
                <a:gd name="T66" fmla="*/ 209 w 229"/>
                <a:gd name="T67" fmla="*/ 49 h 230"/>
                <a:gd name="T68" fmla="*/ 217 w 229"/>
                <a:gd name="T69" fmla="*/ 70 h 230"/>
                <a:gd name="T70" fmla="*/ 225 w 229"/>
                <a:gd name="T71" fmla="*/ 90 h 230"/>
                <a:gd name="T72" fmla="*/ 229 w 229"/>
                <a:gd name="T73" fmla="*/ 115 h 230"/>
                <a:gd name="T74" fmla="*/ 229 w 229"/>
                <a:gd name="T75" fmla="*/ 11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9" h="230">
                  <a:moveTo>
                    <a:pt x="229" y="115"/>
                  </a:moveTo>
                  <a:lnTo>
                    <a:pt x="229" y="115"/>
                  </a:lnTo>
                  <a:lnTo>
                    <a:pt x="225" y="140"/>
                  </a:lnTo>
                  <a:lnTo>
                    <a:pt x="217" y="160"/>
                  </a:lnTo>
                  <a:lnTo>
                    <a:pt x="209" y="176"/>
                  </a:lnTo>
                  <a:lnTo>
                    <a:pt x="196" y="197"/>
                  </a:lnTo>
                  <a:lnTo>
                    <a:pt x="176" y="209"/>
                  </a:lnTo>
                  <a:lnTo>
                    <a:pt x="160" y="217"/>
                  </a:lnTo>
                  <a:lnTo>
                    <a:pt x="139" y="226"/>
                  </a:lnTo>
                  <a:lnTo>
                    <a:pt x="115" y="230"/>
                  </a:lnTo>
                  <a:lnTo>
                    <a:pt x="115" y="230"/>
                  </a:lnTo>
                  <a:lnTo>
                    <a:pt x="90" y="226"/>
                  </a:lnTo>
                  <a:lnTo>
                    <a:pt x="69" y="217"/>
                  </a:lnTo>
                  <a:lnTo>
                    <a:pt x="53" y="209"/>
                  </a:lnTo>
                  <a:lnTo>
                    <a:pt x="33" y="197"/>
                  </a:lnTo>
                  <a:lnTo>
                    <a:pt x="20" y="176"/>
                  </a:lnTo>
                  <a:lnTo>
                    <a:pt x="12" y="160"/>
                  </a:lnTo>
                  <a:lnTo>
                    <a:pt x="4" y="140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4" y="90"/>
                  </a:lnTo>
                  <a:lnTo>
                    <a:pt x="12" y="70"/>
                  </a:lnTo>
                  <a:lnTo>
                    <a:pt x="20" y="49"/>
                  </a:lnTo>
                  <a:lnTo>
                    <a:pt x="33" y="33"/>
                  </a:lnTo>
                  <a:lnTo>
                    <a:pt x="53" y="21"/>
                  </a:lnTo>
                  <a:lnTo>
                    <a:pt x="69" y="8"/>
                  </a:lnTo>
                  <a:lnTo>
                    <a:pt x="90" y="4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39" y="4"/>
                  </a:lnTo>
                  <a:lnTo>
                    <a:pt x="160" y="8"/>
                  </a:lnTo>
                  <a:lnTo>
                    <a:pt x="176" y="21"/>
                  </a:lnTo>
                  <a:lnTo>
                    <a:pt x="196" y="33"/>
                  </a:lnTo>
                  <a:lnTo>
                    <a:pt x="209" y="49"/>
                  </a:lnTo>
                  <a:lnTo>
                    <a:pt x="217" y="70"/>
                  </a:lnTo>
                  <a:lnTo>
                    <a:pt x="225" y="90"/>
                  </a:lnTo>
                  <a:lnTo>
                    <a:pt x="229" y="115"/>
                  </a:lnTo>
                  <a:lnTo>
                    <a:pt x="229" y="115"/>
                  </a:lnTo>
                  <a:close/>
                </a:path>
              </a:pathLst>
            </a:custGeom>
            <a:solidFill>
              <a:srgbClr val="721B89"/>
            </a:solidFill>
            <a:ln w="8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3" name="Freeform 204"/>
            <p:cNvSpPr>
              <a:spLocks/>
            </p:cNvSpPr>
            <p:nvPr/>
          </p:nvSpPr>
          <p:spPr bwMode="auto">
            <a:xfrm>
              <a:off x="5601458" y="4211822"/>
              <a:ext cx="61146" cy="30103"/>
            </a:xfrm>
            <a:custGeom>
              <a:avLst/>
              <a:gdLst>
                <a:gd name="T0" fmla="*/ 28 w 65"/>
                <a:gd name="T1" fmla="*/ 32 h 32"/>
                <a:gd name="T2" fmla="*/ 28 w 65"/>
                <a:gd name="T3" fmla="*/ 32 h 32"/>
                <a:gd name="T4" fmla="*/ 41 w 65"/>
                <a:gd name="T5" fmla="*/ 32 h 32"/>
                <a:gd name="T6" fmla="*/ 53 w 65"/>
                <a:gd name="T7" fmla="*/ 28 h 32"/>
                <a:gd name="T8" fmla="*/ 61 w 65"/>
                <a:gd name="T9" fmla="*/ 20 h 32"/>
                <a:gd name="T10" fmla="*/ 65 w 65"/>
                <a:gd name="T11" fmla="*/ 8 h 32"/>
                <a:gd name="T12" fmla="*/ 0 w 65"/>
                <a:gd name="T13" fmla="*/ 0 h 32"/>
                <a:gd name="T14" fmla="*/ 0 w 65"/>
                <a:gd name="T15" fmla="*/ 0 h 32"/>
                <a:gd name="T16" fmla="*/ 4 w 65"/>
                <a:gd name="T17" fmla="*/ 12 h 32"/>
                <a:gd name="T18" fmla="*/ 8 w 65"/>
                <a:gd name="T19" fmla="*/ 20 h 32"/>
                <a:gd name="T20" fmla="*/ 16 w 65"/>
                <a:gd name="T21" fmla="*/ 28 h 32"/>
                <a:gd name="T22" fmla="*/ 28 w 65"/>
                <a:gd name="T23" fmla="*/ 32 h 32"/>
                <a:gd name="T24" fmla="*/ 28 w 65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32">
                  <a:moveTo>
                    <a:pt x="28" y="32"/>
                  </a:moveTo>
                  <a:lnTo>
                    <a:pt x="28" y="32"/>
                  </a:lnTo>
                  <a:lnTo>
                    <a:pt x="41" y="32"/>
                  </a:lnTo>
                  <a:lnTo>
                    <a:pt x="53" y="28"/>
                  </a:lnTo>
                  <a:lnTo>
                    <a:pt x="61" y="20"/>
                  </a:lnTo>
                  <a:lnTo>
                    <a:pt x="65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2"/>
                  </a:lnTo>
                  <a:lnTo>
                    <a:pt x="8" y="20"/>
                  </a:lnTo>
                  <a:lnTo>
                    <a:pt x="16" y="28"/>
                  </a:lnTo>
                  <a:lnTo>
                    <a:pt x="28" y="32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4" name="Freeform 205"/>
            <p:cNvSpPr>
              <a:spLocks/>
            </p:cNvSpPr>
            <p:nvPr/>
          </p:nvSpPr>
          <p:spPr bwMode="auto">
            <a:xfrm>
              <a:off x="5601458" y="4184542"/>
              <a:ext cx="61146" cy="27281"/>
            </a:xfrm>
            <a:custGeom>
              <a:avLst/>
              <a:gdLst>
                <a:gd name="T0" fmla="*/ 36 w 65"/>
                <a:gd name="T1" fmla="*/ 0 h 29"/>
                <a:gd name="T2" fmla="*/ 36 w 65"/>
                <a:gd name="T3" fmla="*/ 0 h 29"/>
                <a:gd name="T4" fmla="*/ 24 w 65"/>
                <a:gd name="T5" fmla="*/ 0 h 29"/>
                <a:gd name="T6" fmla="*/ 16 w 65"/>
                <a:gd name="T7" fmla="*/ 4 h 29"/>
                <a:gd name="T8" fmla="*/ 8 w 65"/>
                <a:gd name="T9" fmla="*/ 12 h 29"/>
                <a:gd name="T10" fmla="*/ 0 w 65"/>
                <a:gd name="T11" fmla="*/ 20 h 29"/>
                <a:gd name="T12" fmla="*/ 65 w 65"/>
                <a:gd name="T13" fmla="*/ 29 h 29"/>
                <a:gd name="T14" fmla="*/ 65 w 65"/>
                <a:gd name="T15" fmla="*/ 29 h 29"/>
                <a:gd name="T16" fmla="*/ 65 w 65"/>
                <a:gd name="T17" fmla="*/ 16 h 29"/>
                <a:gd name="T18" fmla="*/ 57 w 65"/>
                <a:gd name="T19" fmla="*/ 8 h 29"/>
                <a:gd name="T20" fmla="*/ 49 w 65"/>
                <a:gd name="T21" fmla="*/ 0 h 29"/>
                <a:gd name="T22" fmla="*/ 36 w 65"/>
                <a:gd name="T23" fmla="*/ 0 h 29"/>
                <a:gd name="T24" fmla="*/ 36 w 65"/>
                <a:gd name="T2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29">
                  <a:moveTo>
                    <a:pt x="36" y="0"/>
                  </a:moveTo>
                  <a:lnTo>
                    <a:pt x="36" y="0"/>
                  </a:lnTo>
                  <a:lnTo>
                    <a:pt x="24" y="0"/>
                  </a:lnTo>
                  <a:lnTo>
                    <a:pt x="16" y="4"/>
                  </a:lnTo>
                  <a:lnTo>
                    <a:pt x="8" y="12"/>
                  </a:lnTo>
                  <a:lnTo>
                    <a:pt x="0" y="20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5" y="16"/>
                  </a:lnTo>
                  <a:lnTo>
                    <a:pt x="57" y="8"/>
                  </a:lnTo>
                  <a:lnTo>
                    <a:pt x="49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5" name="Freeform 206"/>
            <p:cNvSpPr>
              <a:spLocks/>
            </p:cNvSpPr>
            <p:nvPr/>
          </p:nvSpPr>
          <p:spPr bwMode="auto">
            <a:xfrm>
              <a:off x="5239284" y="3868462"/>
              <a:ext cx="384751" cy="705534"/>
            </a:xfrm>
            <a:custGeom>
              <a:avLst/>
              <a:gdLst>
                <a:gd name="T0" fmla="*/ 409 w 409"/>
                <a:gd name="T1" fmla="*/ 619 h 750"/>
                <a:gd name="T2" fmla="*/ 409 w 409"/>
                <a:gd name="T3" fmla="*/ 619 h 750"/>
                <a:gd name="T4" fmla="*/ 409 w 409"/>
                <a:gd name="T5" fmla="*/ 643 h 750"/>
                <a:gd name="T6" fmla="*/ 401 w 409"/>
                <a:gd name="T7" fmla="*/ 668 h 750"/>
                <a:gd name="T8" fmla="*/ 389 w 409"/>
                <a:gd name="T9" fmla="*/ 692 h 750"/>
                <a:gd name="T10" fmla="*/ 372 w 409"/>
                <a:gd name="T11" fmla="*/ 709 h 750"/>
                <a:gd name="T12" fmla="*/ 352 w 409"/>
                <a:gd name="T13" fmla="*/ 725 h 750"/>
                <a:gd name="T14" fmla="*/ 331 w 409"/>
                <a:gd name="T15" fmla="*/ 737 h 750"/>
                <a:gd name="T16" fmla="*/ 307 w 409"/>
                <a:gd name="T17" fmla="*/ 746 h 750"/>
                <a:gd name="T18" fmla="*/ 278 w 409"/>
                <a:gd name="T19" fmla="*/ 750 h 750"/>
                <a:gd name="T20" fmla="*/ 131 w 409"/>
                <a:gd name="T21" fmla="*/ 750 h 750"/>
                <a:gd name="T22" fmla="*/ 131 w 409"/>
                <a:gd name="T23" fmla="*/ 750 h 750"/>
                <a:gd name="T24" fmla="*/ 106 w 409"/>
                <a:gd name="T25" fmla="*/ 746 h 750"/>
                <a:gd name="T26" fmla="*/ 81 w 409"/>
                <a:gd name="T27" fmla="*/ 737 h 750"/>
                <a:gd name="T28" fmla="*/ 57 w 409"/>
                <a:gd name="T29" fmla="*/ 725 h 750"/>
                <a:gd name="T30" fmla="*/ 40 w 409"/>
                <a:gd name="T31" fmla="*/ 709 h 750"/>
                <a:gd name="T32" fmla="*/ 24 w 409"/>
                <a:gd name="T33" fmla="*/ 692 h 750"/>
                <a:gd name="T34" fmla="*/ 12 w 409"/>
                <a:gd name="T35" fmla="*/ 668 h 750"/>
                <a:gd name="T36" fmla="*/ 4 w 409"/>
                <a:gd name="T37" fmla="*/ 643 h 750"/>
                <a:gd name="T38" fmla="*/ 0 w 409"/>
                <a:gd name="T39" fmla="*/ 619 h 750"/>
                <a:gd name="T40" fmla="*/ 32 w 409"/>
                <a:gd name="T41" fmla="*/ 131 h 750"/>
                <a:gd name="T42" fmla="*/ 32 w 409"/>
                <a:gd name="T43" fmla="*/ 131 h 750"/>
                <a:gd name="T44" fmla="*/ 36 w 409"/>
                <a:gd name="T45" fmla="*/ 102 h 750"/>
                <a:gd name="T46" fmla="*/ 45 w 409"/>
                <a:gd name="T47" fmla="*/ 78 h 750"/>
                <a:gd name="T48" fmla="*/ 57 w 409"/>
                <a:gd name="T49" fmla="*/ 57 h 750"/>
                <a:gd name="T50" fmla="*/ 73 w 409"/>
                <a:gd name="T51" fmla="*/ 37 h 750"/>
                <a:gd name="T52" fmla="*/ 90 w 409"/>
                <a:gd name="T53" fmla="*/ 21 h 750"/>
                <a:gd name="T54" fmla="*/ 114 w 409"/>
                <a:gd name="T55" fmla="*/ 8 h 750"/>
                <a:gd name="T56" fmla="*/ 139 w 409"/>
                <a:gd name="T57" fmla="*/ 0 h 750"/>
                <a:gd name="T58" fmla="*/ 163 w 409"/>
                <a:gd name="T59" fmla="*/ 0 h 750"/>
                <a:gd name="T60" fmla="*/ 245 w 409"/>
                <a:gd name="T61" fmla="*/ 0 h 750"/>
                <a:gd name="T62" fmla="*/ 245 w 409"/>
                <a:gd name="T63" fmla="*/ 0 h 750"/>
                <a:gd name="T64" fmla="*/ 274 w 409"/>
                <a:gd name="T65" fmla="*/ 0 h 750"/>
                <a:gd name="T66" fmla="*/ 299 w 409"/>
                <a:gd name="T67" fmla="*/ 8 h 750"/>
                <a:gd name="T68" fmla="*/ 319 w 409"/>
                <a:gd name="T69" fmla="*/ 21 h 750"/>
                <a:gd name="T70" fmla="*/ 340 w 409"/>
                <a:gd name="T71" fmla="*/ 37 h 750"/>
                <a:gd name="T72" fmla="*/ 356 w 409"/>
                <a:gd name="T73" fmla="*/ 57 h 750"/>
                <a:gd name="T74" fmla="*/ 368 w 409"/>
                <a:gd name="T75" fmla="*/ 78 h 750"/>
                <a:gd name="T76" fmla="*/ 376 w 409"/>
                <a:gd name="T77" fmla="*/ 102 h 750"/>
                <a:gd name="T78" fmla="*/ 376 w 409"/>
                <a:gd name="T79" fmla="*/ 131 h 750"/>
                <a:gd name="T80" fmla="*/ 409 w 409"/>
                <a:gd name="T81" fmla="*/ 619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9" h="750">
                  <a:moveTo>
                    <a:pt x="409" y="619"/>
                  </a:moveTo>
                  <a:lnTo>
                    <a:pt x="409" y="619"/>
                  </a:lnTo>
                  <a:lnTo>
                    <a:pt x="409" y="643"/>
                  </a:lnTo>
                  <a:lnTo>
                    <a:pt x="401" y="668"/>
                  </a:lnTo>
                  <a:lnTo>
                    <a:pt x="389" y="692"/>
                  </a:lnTo>
                  <a:lnTo>
                    <a:pt x="372" y="709"/>
                  </a:lnTo>
                  <a:lnTo>
                    <a:pt x="352" y="725"/>
                  </a:lnTo>
                  <a:lnTo>
                    <a:pt x="331" y="737"/>
                  </a:lnTo>
                  <a:lnTo>
                    <a:pt x="307" y="746"/>
                  </a:lnTo>
                  <a:lnTo>
                    <a:pt x="278" y="750"/>
                  </a:lnTo>
                  <a:lnTo>
                    <a:pt x="131" y="750"/>
                  </a:lnTo>
                  <a:lnTo>
                    <a:pt x="131" y="750"/>
                  </a:lnTo>
                  <a:lnTo>
                    <a:pt x="106" y="746"/>
                  </a:lnTo>
                  <a:lnTo>
                    <a:pt x="81" y="737"/>
                  </a:lnTo>
                  <a:lnTo>
                    <a:pt x="57" y="725"/>
                  </a:lnTo>
                  <a:lnTo>
                    <a:pt x="40" y="709"/>
                  </a:lnTo>
                  <a:lnTo>
                    <a:pt x="24" y="692"/>
                  </a:lnTo>
                  <a:lnTo>
                    <a:pt x="12" y="668"/>
                  </a:lnTo>
                  <a:lnTo>
                    <a:pt x="4" y="643"/>
                  </a:lnTo>
                  <a:lnTo>
                    <a:pt x="0" y="619"/>
                  </a:lnTo>
                  <a:lnTo>
                    <a:pt x="32" y="131"/>
                  </a:lnTo>
                  <a:lnTo>
                    <a:pt x="32" y="131"/>
                  </a:lnTo>
                  <a:lnTo>
                    <a:pt x="36" y="102"/>
                  </a:lnTo>
                  <a:lnTo>
                    <a:pt x="45" y="78"/>
                  </a:lnTo>
                  <a:lnTo>
                    <a:pt x="57" y="57"/>
                  </a:lnTo>
                  <a:lnTo>
                    <a:pt x="73" y="37"/>
                  </a:lnTo>
                  <a:lnTo>
                    <a:pt x="90" y="21"/>
                  </a:lnTo>
                  <a:lnTo>
                    <a:pt x="114" y="8"/>
                  </a:lnTo>
                  <a:lnTo>
                    <a:pt x="139" y="0"/>
                  </a:lnTo>
                  <a:lnTo>
                    <a:pt x="163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74" y="0"/>
                  </a:lnTo>
                  <a:lnTo>
                    <a:pt x="299" y="8"/>
                  </a:lnTo>
                  <a:lnTo>
                    <a:pt x="319" y="21"/>
                  </a:lnTo>
                  <a:lnTo>
                    <a:pt x="340" y="37"/>
                  </a:lnTo>
                  <a:lnTo>
                    <a:pt x="356" y="57"/>
                  </a:lnTo>
                  <a:lnTo>
                    <a:pt x="368" y="78"/>
                  </a:lnTo>
                  <a:lnTo>
                    <a:pt x="376" y="102"/>
                  </a:lnTo>
                  <a:lnTo>
                    <a:pt x="376" y="131"/>
                  </a:lnTo>
                  <a:lnTo>
                    <a:pt x="409" y="619"/>
                  </a:lnTo>
                  <a:close/>
                </a:path>
              </a:pathLst>
            </a:custGeom>
            <a:solidFill>
              <a:srgbClr val="721B89"/>
            </a:solidFill>
            <a:ln w="8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6" name="Freeform 207"/>
            <p:cNvSpPr>
              <a:spLocks/>
            </p:cNvSpPr>
            <p:nvPr/>
          </p:nvSpPr>
          <p:spPr bwMode="auto">
            <a:xfrm>
              <a:off x="5269387" y="3844945"/>
              <a:ext cx="174032" cy="412973"/>
            </a:xfrm>
            <a:custGeom>
              <a:avLst/>
              <a:gdLst>
                <a:gd name="T0" fmla="*/ 185 w 185"/>
                <a:gd name="T1" fmla="*/ 361 h 439"/>
                <a:gd name="T2" fmla="*/ 185 w 185"/>
                <a:gd name="T3" fmla="*/ 361 h 439"/>
                <a:gd name="T4" fmla="*/ 185 w 185"/>
                <a:gd name="T5" fmla="*/ 373 h 439"/>
                <a:gd name="T6" fmla="*/ 181 w 185"/>
                <a:gd name="T7" fmla="*/ 386 h 439"/>
                <a:gd name="T8" fmla="*/ 172 w 185"/>
                <a:gd name="T9" fmla="*/ 410 h 439"/>
                <a:gd name="T10" fmla="*/ 152 w 185"/>
                <a:gd name="T11" fmla="*/ 427 h 439"/>
                <a:gd name="T12" fmla="*/ 144 w 185"/>
                <a:gd name="T13" fmla="*/ 435 h 439"/>
                <a:gd name="T14" fmla="*/ 127 w 185"/>
                <a:gd name="T15" fmla="*/ 435 h 439"/>
                <a:gd name="T16" fmla="*/ 127 w 185"/>
                <a:gd name="T17" fmla="*/ 435 h 439"/>
                <a:gd name="T18" fmla="*/ 127 w 185"/>
                <a:gd name="T19" fmla="*/ 435 h 439"/>
                <a:gd name="T20" fmla="*/ 115 w 185"/>
                <a:gd name="T21" fmla="*/ 439 h 439"/>
                <a:gd name="T22" fmla="*/ 103 w 185"/>
                <a:gd name="T23" fmla="*/ 435 h 439"/>
                <a:gd name="T24" fmla="*/ 78 w 185"/>
                <a:gd name="T25" fmla="*/ 427 h 439"/>
                <a:gd name="T26" fmla="*/ 62 w 185"/>
                <a:gd name="T27" fmla="*/ 406 h 439"/>
                <a:gd name="T28" fmla="*/ 58 w 185"/>
                <a:gd name="T29" fmla="*/ 394 h 439"/>
                <a:gd name="T30" fmla="*/ 54 w 185"/>
                <a:gd name="T31" fmla="*/ 381 h 439"/>
                <a:gd name="T32" fmla="*/ 0 w 185"/>
                <a:gd name="T33" fmla="*/ 74 h 439"/>
                <a:gd name="T34" fmla="*/ 0 w 185"/>
                <a:gd name="T35" fmla="*/ 74 h 439"/>
                <a:gd name="T36" fmla="*/ 0 w 185"/>
                <a:gd name="T37" fmla="*/ 62 h 439"/>
                <a:gd name="T38" fmla="*/ 4 w 185"/>
                <a:gd name="T39" fmla="*/ 50 h 439"/>
                <a:gd name="T40" fmla="*/ 13 w 185"/>
                <a:gd name="T41" fmla="*/ 25 h 439"/>
                <a:gd name="T42" fmla="*/ 29 w 185"/>
                <a:gd name="T43" fmla="*/ 9 h 439"/>
                <a:gd name="T44" fmla="*/ 41 w 185"/>
                <a:gd name="T45" fmla="*/ 5 h 439"/>
                <a:gd name="T46" fmla="*/ 54 w 185"/>
                <a:gd name="T47" fmla="*/ 0 h 439"/>
                <a:gd name="T48" fmla="*/ 54 w 185"/>
                <a:gd name="T49" fmla="*/ 0 h 439"/>
                <a:gd name="T50" fmla="*/ 54 w 185"/>
                <a:gd name="T51" fmla="*/ 0 h 439"/>
                <a:gd name="T52" fmla="*/ 70 w 185"/>
                <a:gd name="T53" fmla="*/ 0 h 439"/>
                <a:gd name="T54" fmla="*/ 82 w 185"/>
                <a:gd name="T55" fmla="*/ 0 h 439"/>
                <a:gd name="T56" fmla="*/ 103 w 185"/>
                <a:gd name="T57" fmla="*/ 13 h 439"/>
                <a:gd name="T58" fmla="*/ 123 w 185"/>
                <a:gd name="T59" fmla="*/ 29 h 439"/>
                <a:gd name="T60" fmla="*/ 127 w 185"/>
                <a:gd name="T61" fmla="*/ 41 h 439"/>
                <a:gd name="T62" fmla="*/ 131 w 185"/>
                <a:gd name="T63" fmla="*/ 54 h 439"/>
                <a:gd name="T64" fmla="*/ 185 w 185"/>
                <a:gd name="T65" fmla="*/ 36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5" h="439">
                  <a:moveTo>
                    <a:pt x="185" y="361"/>
                  </a:moveTo>
                  <a:lnTo>
                    <a:pt x="185" y="361"/>
                  </a:lnTo>
                  <a:lnTo>
                    <a:pt x="185" y="373"/>
                  </a:lnTo>
                  <a:lnTo>
                    <a:pt x="181" y="386"/>
                  </a:lnTo>
                  <a:lnTo>
                    <a:pt x="172" y="410"/>
                  </a:lnTo>
                  <a:lnTo>
                    <a:pt x="152" y="427"/>
                  </a:lnTo>
                  <a:lnTo>
                    <a:pt x="144" y="435"/>
                  </a:lnTo>
                  <a:lnTo>
                    <a:pt x="127" y="435"/>
                  </a:lnTo>
                  <a:lnTo>
                    <a:pt x="127" y="435"/>
                  </a:lnTo>
                  <a:lnTo>
                    <a:pt x="127" y="435"/>
                  </a:lnTo>
                  <a:lnTo>
                    <a:pt x="115" y="439"/>
                  </a:lnTo>
                  <a:lnTo>
                    <a:pt x="103" y="435"/>
                  </a:lnTo>
                  <a:lnTo>
                    <a:pt x="78" y="427"/>
                  </a:lnTo>
                  <a:lnTo>
                    <a:pt x="62" y="406"/>
                  </a:lnTo>
                  <a:lnTo>
                    <a:pt x="58" y="394"/>
                  </a:lnTo>
                  <a:lnTo>
                    <a:pt x="54" y="381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4" y="50"/>
                  </a:lnTo>
                  <a:lnTo>
                    <a:pt x="13" y="25"/>
                  </a:lnTo>
                  <a:lnTo>
                    <a:pt x="29" y="9"/>
                  </a:lnTo>
                  <a:lnTo>
                    <a:pt x="41" y="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0" y="0"/>
                  </a:lnTo>
                  <a:lnTo>
                    <a:pt x="82" y="0"/>
                  </a:lnTo>
                  <a:lnTo>
                    <a:pt x="103" y="13"/>
                  </a:lnTo>
                  <a:lnTo>
                    <a:pt x="123" y="29"/>
                  </a:lnTo>
                  <a:lnTo>
                    <a:pt x="127" y="41"/>
                  </a:lnTo>
                  <a:lnTo>
                    <a:pt x="131" y="54"/>
                  </a:lnTo>
                  <a:lnTo>
                    <a:pt x="185" y="361"/>
                  </a:lnTo>
                  <a:close/>
                </a:path>
              </a:pathLst>
            </a:custGeom>
            <a:solidFill>
              <a:srgbClr val="721B89"/>
            </a:solidFill>
            <a:ln w="8">
              <a:solidFill>
                <a:srgbClr val="C1848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7" name="Freeform 208"/>
            <p:cNvSpPr>
              <a:spLocks/>
            </p:cNvSpPr>
            <p:nvPr/>
          </p:nvSpPr>
          <p:spPr bwMode="auto">
            <a:xfrm>
              <a:off x="5335237" y="4153498"/>
              <a:ext cx="380988" cy="262459"/>
            </a:xfrm>
            <a:custGeom>
              <a:avLst/>
              <a:gdLst>
                <a:gd name="T0" fmla="*/ 373 w 405"/>
                <a:gd name="T1" fmla="*/ 156 h 279"/>
                <a:gd name="T2" fmla="*/ 373 w 405"/>
                <a:gd name="T3" fmla="*/ 156 h 279"/>
                <a:gd name="T4" fmla="*/ 381 w 405"/>
                <a:gd name="T5" fmla="*/ 164 h 279"/>
                <a:gd name="T6" fmla="*/ 389 w 405"/>
                <a:gd name="T7" fmla="*/ 172 h 279"/>
                <a:gd name="T8" fmla="*/ 401 w 405"/>
                <a:gd name="T9" fmla="*/ 197 h 279"/>
                <a:gd name="T10" fmla="*/ 405 w 405"/>
                <a:gd name="T11" fmla="*/ 221 h 279"/>
                <a:gd name="T12" fmla="*/ 401 w 405"/>
                <a:gd name="T13" fmla="*/ 234 h 279"/>
                <a:gd name="T14" fmla="*/ 397 w 405"/>
                <a:gd name="T15" fmla="*/ 246 h 279"/>
                <a:gd name="T16" fmla="*/ 397 w 405"/>
                <a:gd name="T17" fmla="*/ 246 h 279"/>
                <a:gd name="T18" fmla="*/ 397 w 405"/>
                <a:gd name="T19" fmla="*/ 246 h 279"/>
                <a:gd name="T20" fmla="*/ 389 w 405"/>
                <a:gd name="T21" fmla="*/ 258 h 279"/>
                <a:gd name="T22" fmla="*/ 381 w 405"/>
                <a:gd name="T23" fmla="*/ 266 h 279"/>
                <a:gd name="T24" fmla="*/ 360 w 405"/>
                <a:gd name="T25" fmla="*/ 279 h 279"/>
                <a:gd name="T26" fmla="*/ 332 w 405"/>
                <a:gd name="T27" fmla="*/ 279 h 279"/>
                <a:gd name="T28" fmla="*/ 319 w 405"/>
                <a:gd name="T29" fmla="*/ 279 h 279"/>
                <a:gd name="T30" fmla="*/ 307 w 405"/>
                <a:gd name="T31" fmla="*/ 271 h 279"/>
                <a:gd name="T32" fmla="*/ 37 w 405"/>
                <a:gd name="T33" fmla="*/ 123 h 279"/>
                <a:gd name="T34" fmla="*/ 37 w 405"/>
                <a:gd name="T35" fmla="*/ 123 h 279"/>
                <a:gd name="T36" fmla="*/ 24 w 405"/>
                <a:gd name="T37" fmla="*/ 115 h 279"/>
                <a:gd name="T38" fmla="*/ 16 w 405"/>
                <a:gd name="T39" fmla="*/ 107 h 279"/>
                <a:gd name="T40" fmla="*/ 4 w 405"/>
                <a:gd name="T41" fmla="*/ 86 h 279"/>
                <a:gd name="T42" fmla="*/ 0 w 405"/>
                <a:gd name="T43" fmla="*/ 62 h 279"/>
                <a:gd name="T44" fmla="*/ 4 w 405"/>
                <a:gd name="T45" fmla="*/ 49 h 279"/>
                <a:gd name="T46" fmla="*/ 8 w 405"/>
                <a:gd name="T47" fmla="*/ 37 h 279"/>
                <a:gd name="T48" fmla="*/ 8 w 405"/>
                <a:gd name="T49" fmla="*/ 37 h 279"/>
                <a:gd name="T50" fmla="*/ 8 w 405"/>
                <a:gd name="T51" fmla="*/ 37 h 279"/>
                <a:gd name="T52" fmla="*/ 16 w 405"/>
                <a:gd name="T53" fmla="*/ 25 h 279"/>
                <a:gd name="T54" fmla="*/ 24 w 405"/>
                <a:gd name="T55" fmla="*/ 17 h 279"/>
                <a:gd name="T56" fmla="*/ 49 w 405"/>
                <a:gd name="T57" fmla="*/ 4 h 279"/>
                <a:gd name="T58" fmla="*/ 74 w 405"/>
                <a:gd name="T59" fmla="*/ 0 h 279"/>
                <a:gd name="T60" fmla="*/ 86 w 405"/>
                <a:gd name="T61" fmla="*/ 4 h 279"/>
                <a:gd name="T62" fmla="*/ 98 w 405"/>
                <a:gd name="T63" fmla="*/ 8 h 279"/>
                <a:gd name="T64" fmla="*/ 373 w 405"/>
                <a:gd name="T65" fmla="*/ 15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5" h="279">
                  <a:moveTo>
                    <a:pt x="373" y="156"/>
                  </a:moveTo>
                  <a:lnTo>
                    <a:pt x="373" y="156"/>
                  </a:lnTo>
                  <a:lnTo>
                    <a:pt x="381" y="164"/>
                  </a:lnTo>
                  <a:lnTo>
                    <a:pt x="389" y="172"/>
                  </a:lnTo>
                  <a:lnTo>
                    <a:pt x="401" y="197"/>
                  </a:lnTo>
                  <a:lnTo>
                    <a:pt x="405" y="221"/>
                  </a:lnTo>
                  <a:lnTo>
                    <a:pt x="401" y="234"/>
                  </a:lnTo>
                  <a:lnTo>
                    <a:pt x="397" y="246"/>
                  </a:lnTo>
                  <a:lnTo>
                    <a:pt x="397" y="246"/>
                  </a:lnTo>
                  <a:lnTo>
                    <a:pt x="397" y="246"/>
                  </a:lnTo>
                  <a:lnTo>
                    <a:pt x="389" y="258"/>
                  </a:lnTo>
                  <a:lnTo>
                    <a:pt x="381" y="266"/>
                  </a:lnTo>
                  <a:lnTo>
                    <a:pt x="360" y="279"/>
                  </a:lnTo>
                  <a:lnTo>
                    <a:pt x="332" y="279"/>
                  </a:lnTo>
                  <a:lnTo>
                    <a:pt x="319" y="279"/>
                  </a:lnTo>
                  <a:lnTo>
                    <a:pt x="307" y="271"/>
                  </a:lnTo>
                  <a:lnTo>
                    <a:pt x="37" y="123"/>
                  </a:lnTo>
                  <a:lnTo>
                    <a:pt x="37" y="123"/>
                  </a:lnTo>
                  <a:lnTo>
                    <a:pt x="24" y="115"/>
                  </a:lnTo>
                  <a:lnTo>
                    <a:pt x="16" y="107"/>
                  </a:lnTo>
                  <a:lnTo>
                    <a:pt x="4" y="86"/>
                  </a:lnTo>
                  <a:lnTo>
                    <a:pt x="0" y="62"/>
                  </a:lnTo>
                  <a:lnTo>
                    <a:pt x="4" y="49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6" y="25"/>
                  </a:lnTo>
                  <a:lnTo>
                    <a:pt x="24" y="17"/>
                  </a:lnTo>
                  <a:lnTo>
                    <a:pt x="49" y="4"/>
                  </a:lnTo>
                  <a:lnTo>
                    <a:pt x="74" y="0"/>
                  </a:lnTo>
                  <a:lnTo>
                    <a:pt x="86" y="4"/>
                  </a:lnTo>
                  <a:lnTo>
                    <a:pt x="98" y="8"/>
                  </a:lnTo>
                  <a:lnTo>
                    <a:pt x="373" y="156"/>
                  </a:lnTo>
                  <a:close/>
                </a:path>
              </a:pathLst>
            </a:custGeom>
            <a:solidFill>
              <a:srgbClr val="721B89"/>
            </a:solidFill>
            <a:ln w="8">
              <a:solidFill>
                <a:srgbClr val="C1848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" name="Freeform 209"/>
            <p:cNvSpPr>
              <a:spLocks/>
            </p:cNvSpPr>
            <p:nvPr/>
          </p:nvSpPr>
          <p:spPr bwMode="auto">
            <a:xfrm>
              <a:off x="5250573" y="4508147"/>
              <a:ext cx="161802" cy="412032"/>
            </a:xfrm>
            <a:custGeom>
              <a:avLst/>
              <a:gdLst>
                <a:gd name="T0" fmla="*/ 131 w 172"/>
                <a:gd name="T1" fmla="*/ 385 h 438"/>
                <a:gd name="T2" fmla="*/ 131 w 172"/>
                <a:gd name="T3" fmla="*/ 385 h 438"/>
                <a:gd name="T4" fmla="*/ 127 w 172"/>
                <a:gd name="T5" fmla="*/ 397 h 438"/>
                <a:gd name="T6" fmla="*/ 123 w 172"/>
                <a:gd name="T7" fmla="*/ 410 h 438"/>
                <a:gd name="T8" fmla="*/ 106 w 172"/>
                <a:gd name="T9" fmla="*/ 426 h 438"/>
                <a:gd name="T10" fmla="*/ 82 w 172"/>
                <a:gd name="T11" fmla="*/ 438 h 438"/>
                <a:gd name="T12" fmla="*/ 69 w 172"/>
                <a:gd name="T13" fmla="*/ 438 h 438"/>
                <a:gd name="T14" fmla="*/ 57 w 172"/>
                <a:gd name="T15" fmla="*/ 438 h 438"/>
                <a:gd name="T16" fmla="*/ 57 w 172"/>
                <a:gd name="T17" fmla="*/ 438 h 438"/>
                <a:gd name="T18" fmla="*/ 57 w 172"/>
                <a:gd name="T19" fmla="*/ 438 h 438"/>
                <a:gd name="T20" fmla="*/ 45 w 172"/>
                <a:gd name="T21" fmla="*/ 438 h 438"/>
                <a:gd name="T22" fmla="*/ 33 w 172"/>
                <a:gd name="T23" fmla="*/ 430 h 438"/>
                <a:gd name="T24" fmla="*/ 12 w 172"/>
                <a:gd name="T25" fmla="*/ 414 h 438"/>
                <a:gd name="T26" fmla="*/ 4 w 172"/>
                <a:gd name="T27" fmla="*/ 393 h 438"/>
                <a:gd name="T28" fmla="*/ 0 w 172"/>
                <a:gd name="T29" fmla="*/ 381 h 438"/>
                <a:gd name="T30" fmla="*/ 0 w 172"/>
                <a:gd name="T31" fmla="*/ 365 h 438"/>
                <a:gd name="T32" fmla="*/ 41 w 172"/>
                <a:gd name="T33" fmla="*/ 57 h 438"/>
                <a:gd name="T34" fmla="*/ 41 w 172"/>
                <a:gd name="T35" fmla="*/ 57 h 438"/>
                <a:gd name="T36" fmla="*/ 45 w 172"/>
                <a:gd name="T37" fmla="*/ 45 h 438"/>
                <a:gd name="T38" fmla="*/ 49 w 172"/>
                <a:gd name="T39" fmla="*/ 33 h 438"/>
                <a:gd name="T40" fmla="*/ 65 w 172"/>
                <a:gd name="T41" fmla="*/ 12 h 438"/>
                <a:gd name="T42" fmla="*/ 90 w 172"/>
                <a:gd name="T43" fmla="*/ 4 h 438"/>
                <a:gd name="T44" fmla="*/ 102 w 172"/>
                <a:gd name="T45" fmla="*/ 0 h 438"/>
                <a:gd name="T46" fmla="*/ 114 w 172"/>
                <a:gd name="T47" fmla="*/ 0 h 438"/>
                <a:gd name="T48" fmla="*/ 114 w 172"/>
                <a:gd name="T49" fmla="*/ 0 h 438"/>
                <a:gd name="T50" fmla="*/ 114 w 172"/>
                <a:gd name="T51" fmla="*/ 0 h 438"/>
                <a:gd name="T52" fmla="*/ 127 w 172"/>
                <a:gd name="T53" fmla="*/ 4 h 438"/>
                <a:gd name="T54" fmla="*/ 139 w 172"/>
                <a:gd name="T55" fmla="*/ 8 h 438"/>
                <a:gd name="T56" fmla="*/ 160 w 172"/>
                <a:gd name="T57" fmla="*/ 25 h 438"/>
                <a:gd name="T58" fmla="*/ 172 w 172"/>
                <a:gd name="T59" fmla="*/ 49 h 438"/>
                <a:gd name="T60" fmla="*/ 172 w 172"/>
                <a:gd name="T61" fmla="*/ 62 h 438"/>
                <a:gd name="T62" fmla="*/ 172 w 172"/>
                <a:gd name="T63" fmla="*/ 74 h 438"/>
                <a:gd name="T64" fmla="*/ 131 w 172"/>
                <a:gd name="T65" fmla="*/ 385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2" h="438">
                  <a:moveTo>
                    <a:pt x="131" y="385"/>
                  </a:moveTo>
                  <a:lnTo>
                    <a:pt x="131" y="385"/>
                  </a:lnTo>
                  <a:lnTo>
                    <a:pt x="127" y="397"/>
                  </a:lnTo>
                  <a:lnTo>
                    <a:pt x="123" y="410"/>
                  </a:lnTo>
                  <a:lnTo>
                    <a:pt x="106" y="426"/>
                  </a:lnTo>
                  <a:lnTo>
                    <a:pt x="82" y="438"/>
                  </a:lnTo>
                  <a:lnTo>
                    <a:pt x="69" y="438"/>
                  </a:lnTo>
                  <a:lnTo>
                    <a:pt x="57" y="438"/>
                  </a:lnTo>
                  <a:lnTo>
                    <a:pt x="57" y="438"/>
                  </a:lnTo>
                  <a:lnTo>
                    <a:pt x="57" y="438"/>
                  </a:lnTo>
                  <a:lnTo>
                    <a:pt x="45" y="438"/>
                  </a:lnTo>
                  <a:lnTo>
                    <a:pt x="33" y="430"/>
                  </a:lnTo>
                  <a:lnTo>
                    <a:pt x="12" y="414"/>
                  </a:lnTo>
                  <a:lnTo>
                    <a:pt x="4" y="393"/>
                  </a:lnTo>
                  <a:lnTo>
                    <a:pt x="0" y="381"/>
                  </a:lnTo>
                  <a:lnTo>
                    <a:pt x="0" y="365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5" y="45"/>
                  </a:lnTo>
                  <a:lnTo>
                    <a:pt x="49" y="33"/>
                  </a:lnTo>
                  <a:lnTo>
                    <a:pt x="65" y="12"/>
                  </a:lnTo>
                  <a:lnTo>
                    <a:pt x="90" y="4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27" y="4"/>
                  </a:lnTo>
                  <a:lnTo>
                    <a:pt x="139" y="8"/>
                  </a:lnTo>
                  <a:lnTo>
                    <a:pt x="160" y="25"/>
                  </a:lnTo>
                  <a:lnTo>
                    <a:pt x="172" y="49"/>
                  </a:lnTo>
                  <a:lnTo>
                    <a:pt x="172" y="62"/>
                  </a:lnTo>
                  <a:lnTo>
                    <a:pt x="172" y="74"/>
                  </a:lnTo>
                  <a:lnTo>
                    <a:pt x="131" y="385"/>
                  </a:lnTo>
                  <a:close/>
                </a:path>
              </a:pathLst>
            </a:custGeom>
            <a:solidFill>
              <a:srgbClr val="721B89"/>
            </a:solidFill>
            <a:ln w="8">
              <a:solidFill>
                <a:srgbClr val="C1848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2" name="Freeform 213"/>
            <p:cNvSpPr>
              <a:spLocks/>
            </p:cNvSpPr>
            <p:nvPr/>
          </p:nvSpPr>
          <p:spPr bwMode="auto">
            <a:xfrm>
              <a:off x="5362518" y="4211822"/>
              <a:ext cx="61146" cy="30103"/>
            </a:xfrm>
            <a:custGeom>
              <a:avLst/>
              <a:gdLst>
                <a:gd name="T0" fmla="*/ 32 w 65"/>
                <a:gd name="T1" fmla="*/ 32 h 32"/>
                <a:gd name="T2" fmla="*/ 32 w 65"/>
                <a:gd name="T3" fmla="*/ 32 h 32"/>
                <a:gd name="T4" fmla="*/ 41 w 65"/>
                <a:gd name="T5" fmla="*/ 32 h 32"/>
                <a:gd name="T6" fmla="*/ 53 w 65"/>
                <a:gd name="T7" fmla="*/ 28 h 32"/>
                <a:gd name="T8" fmla="*/ 61 w 65"/>
                <a:gd name="T9" fmla="*/ 20 h 32"/>
                <a:gd name="T10" fmla="*/ 65 w 65"/>
                <a:gd name="T11" fmla="*/ 8 h 32"/>
                <a:gd name="T12" fmla="*/ 0 w 65"/>
                <a:gd name="T13" fmla="*/ 0 h 32"/>
                <a:gd name="T14" fmla="*/ 0 w 65"/>
                <a:gd name="T15" fmla="*/ 0 h 32"/>
                <a:gd name="T16" fmla="*/ 4 w 65"/>
                <a:gd name="T17" fmla="*/ 12 h 32"/>
                <a:gd name="T18" fmla="*/ 12 w 65"/>
                <a:gd name="T19" fmla="*/ 20 h 32"/>
                <a:gd name="T20" fmla="*/ 20 w 65"/>
                <a:gd name="T21" fmla="*/ 28 h 32"/>
                <a:gd name="T22" fmla="*/ 32 w 65"/>
                <a:gd name="T23" fmla="*/ 32 h 32"/>
                <a:gd name="T24" fmla="*/ 32 w 65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32">
                  <a:moveTo>
                    <a:pt x="32" y="32"/>
                  </a:moveTo>
                  <a:lnTo>
                    <a:pt x="32" y="32"/>
                  </a:lnTo>
                  <a:lnTo>
                    <a:pt x="41" y="32"/>
                  </a:lnTo>
                  <a:lnTo>
                    <a:pt x="53" y="28"/>
                  </a:lnTo>
                  <a:lnTo>
                    <a:pt x="61" y="20"/>
                  </a:lnTo>
                  <a:lnTo>
                    <a:pt x="65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2"/>
                  </a:lnTo>
                  <a:lnTo>
                    <a:pt x="12" y="20"/>
                  </a:lnTo>
                  <a:lnTo>
                    <a:pt x="20" y="28"/>
                  </a:lnTo>
                  <a:lnTo>
                    <a:pt x="32" y="3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3" name="Freeform 214"/>
            <p:cNvSpPr>
              <a:spLocks/>
            </p:cNvSpPr>
            <p:nvPr/>
          </p:nvSpPr>
          <p:spPr bwMode="auto">
            <a:xfrm>
              <a:off x="5366280" y="4184542"/>
              <a:ext cx="61146" cy="27281"/>
            </a:xfrm>
            <a:custGeom>
              <a:avLst/>
              <a:gdLst>
                <a:gd name="T0" fmla="*/ 37 w 65"/>
                <a:gd name="T1" fmla="*/ 0 h 29"/>
                <a:gd name="T2" fmla="*/ 37 w 65"/>
                <a:gd name="T3" fmla="*/ 0 h 29"/>
                <a:gd name="T4" fmla="*/ 24 w 65"/>
                <a:gd name="T5" fmla="*/ 0 h 29"/>
                <a:gd name="T6" fmla="*/ 12 w 65"/>
                <a:gd name="T7" fmla="*/ 4 h 29"/>
                <a:gd name="T8" fmla="*/ 4 w 65"/>
                <a:gd name="T9" fmla="*/ 12 h 29"/>
                <a:gd name="T10" fmla="*/ 0 w 65"/>
                <a:gd name="T11" fmla="*/ 20 h 29"/>
                <a:gd name="T12" fmla="*/ 65 w 65"/>
                <a:gd name="T13" fmla="*/ 29 h 29"/>
                <a:gd name="T14" fmla="*/ 65 w 65"/>
                <a:gd name="T15" fmla="*/ 29 h 29"/>
                <a:gd name="T16" fmla="*/ 61 w 65"/>
                <a:gd name="T17" fmla="*/ 16 h 29"/>
                <a:gd name="T18" fmla="*/ 53 w 65"/>
                <a:gd name="T19" fmla="*/ 8 h 29"/>
                <a:gd name="T20" fmla="*/ 45 w 65"/>
                <a:gd name="T21" fmla="*/ 0 h 29"/>
                <a:gd name="T22" fmla="*/ 37 w 65"/>
                <a:gd name="T23" fmla="*/ 0 h 29"/>
                <a:gd name="T24" fmla="*/ 37 w 65"/>
                <a:gd name="T2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29">
                  <a:moveTo>
                    <a:pt x="37" y="0"/>
                  </a:moveTo>
                  <a:lnTo>
                    <a:pt x="37" y="0"/>
                  </a:lnTo>
                  <a:lnTo>
                    <a:pt x="24" y="0"/>
                  </a:lnTo>
                  <a:lnTo>
                    <a:pt x="12" y="4"/>
                  </a:lnTo>
                  <a:lnTo>
                    <a:pt x="4" y="12"/>
                  </a:lnTo>
                  <a:lnTo>
                    <a:pt x="0" y="20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1" y="16"/>
                  </a:lnTo>
                  <a:lnTo>
                    <a:pt x="53" y="8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0" name="Group 212"/>
          <p:cNvGrpSpPr/>
          <p:nvPr/>
        </p:nvGrpSpPr>
        <p:grpSpPr>
          <a:xfrm>
            <a:off x="3000376" y="5232120"/>
            <a:ext cx="539378" cy="360776"/>
            <a:chOff x="3000376" y="5232120"/>
            <a:chExt cx="539378" cy="360776"/>
          </a:xfrm>
        </p:grpSpPr>
        <p:sp>
          <p:nvSpPr>
            <p:cNvPr id="130" name="Freeform 219"/>
            <p:cNvSpPr>
              <a:spLocks/>
            </p:cNvSpPr>
            <p:nvPr/>
          </p:nvSpPr>
          <p:spPr bwMode="auto">
            <a:xfrm>
              <a:off x="3414733" y="5232120"/>
              <a:ext cx="125021" cy="342916"/>
            </a:xfrm>
            <a:custGeom>
              <a:avLst/>
              <a:gdLst>
                <a:gd name="T0" fmla="*/ 70 w 70"/>
                <a:gd name="T1" fmla="*/ 162 h 192"/>
                <a:gd name="T2" fmla="*/ 70 w 70"/>
                <a:gd name="T3" fmla="*/ 162 h 192"/>
                <a:gd name="T4" fmla="*/ 68 w 70"/>
                <a:gd name="T5" fmla="*/ 172 h 192"/>
                <a:gd name="T6" fmla="*/ 64 w 70"/>
                <a:gd name="T7" fmla="*/ 182 h 192"/>
                <a:gd name="T8" fmla="*/ 54 w 70"/>
                <a:gd name="T9" fmla="*/ 190 h 192"/>
                <a:gd name="T10" fmla="*/ 44 w 70"/>
                <a:gd name="T11" fmla="*/ 192 h 192"/>
                <a:gd name="T12" fmla="*/ 44 w 70"/>
                <a:gd name="T13" fmla="*/ 192 h 192"/>
                <a:gd name="T14" fmla="*/ 44 w 70"/>
                <a:gd name="T15" fmla="*/ 192 h 192"/>
                <a:gd name="T16" fmla="*/ 32 w 70"/>
                <a:gd name="T17" fmla="*/ 192 h 192"/>
                <a:gd name="T18" fmla="*/ 22 w 70"/>
                <a:gd name="T19" fmla="*/ 186 h 192"/>
                <a:gd name="T20" fmla="*/ 16 w 70"/>
                <a:gd name="T21" fmla="*/ 178 h 192"/>
                <a:gd name="T22" fmla="*/ 12 w 70"/>
                <a:gd name="T23" fmla="*/ 166 h 192"/>
                <a:gd name="T24" fmla="*/ 0 w 70"/>
                <a:gd name="T25" fmla="*/ 30 h 192"/>
                <a:gd name="T26" fmla="*/ 0 w 70"/>
                <a:gd name="T27" fmla="*/ 30 h 192"/>
                <a:gd name="T28" fmla="*/ 2 w 70"/>
                <a:gd name="T29" fmla="*/ 20 h 192"/>
                <a:gd name="T30" fmla="*/ 8 w 70"/>
                <a:gd name="T31" fmla="*/ 10 h 192"/>
                <a:gd name="T32" fmla="*/ 16 w 70"/>
                <a:gd name="T33" fmla="*/ 2 h 192"/>
                <a:gd name="T34" fmla="*/ 26 w 70"/>
                <a:gd name="T35" fmla="*/ 0 h 192"/>
                <a:gd name="T36" fmla="*/ 26 w 70"/>
                <a:gd name="T37" fmla="*/ 0 h 192"/>
                <a:gd name="T38" fmla="*/ 26 w 70"/>
                <a:gd name="T39" fmla="*/ 0 h 192"/>
                <a:gd name="T40" fmla="*/ 38 w 70"/>
                <a:gd name="T41" fmla="*/ 0 h 192"/>
                <a:gd name="T42" fmla="*/ 48 w 70"/>
                <a:gd name="T43" fmla="*/ 6 h 192"/>
                <a:gd name="T44" fmla="*/ 54 w 70"/>
                <a:gd name="T45" fmla="*/ 14 h 192"/>
                <a:gd name="T46" fmla="*/ 58 w 70"/>
                <a:gd name="T47" fmla="*/ 26 h 192"/>
                <a:gd name="T48" fmla="*/ 70 w 70"/>
                <a:gd name="T49" fmla="*/ 16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" h="192">
                  <a:moveTo>
                    <a:pt x="70" y="162"/>
                  </a:moveTo>
                  <a:lnTo>
                    <a:pt x="70" y="162"/>
                  </a:lnTo>
                  <a:lnTo>
                    <a:pt x="68" y="172"/>
                  </a:lnTo>
                  <a:lnTo>
                    <a:pt x="64" y="182"/>
                  </a:lnTo>
                  <a:lnTo>
                    <a:pt x="54" y="190"/>
                  </a:lnTo>
                  <a:lnTo>
                    <a:pt x="44" y="192"/>
                  </a:lnTo>
                  <a:lnTo>
                    <a:pt x="44" y="192"/>
                  </a:lnTo>
                  <a:lnTo>
                    <a:pt x="44" y="192"/>
                  </a:lnTo>
                  <a:lnTo>
                    <a:pt x="32" y="192"/>
                  </a:lnTo>
                  <a:lnTo>
                    <a:pt x="22" y="186"/>
                  </a:lnTo>
                  <a:lnTo>
                    <a:pt x="16" y="178"/>
                  </a:lnTo>
                  <a:lnTo>
                    <a:pt x="12" y="16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20"/>
                  </a:lnTo>
                  <a:lnTo>
                    <a:pt x="8" y="10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0"/>
                  </a:lnTo>
                  <a:lnTo>
                    <a:pt x="48" y="6"/>
                  </a:lnTo>
                  <a:lnTo>
                    <a:pt x="54" y="14"/>
                  </a:lnTo>
                  <a:lnTo>
                    <a:pt x="58" y="26"/>
                  </a:lnTo>
                  <a:lnTo>
                    <a:pt x="70" y="162"/>
                  </a:lnTo>
                  <a:close/>
                </a:path>
              </a:pathLst>
            </a:custGeom>
            <a:solidFill>
              <a:srgbClr val="721B89"/>
            </a:solidFill>
            <a:ln w="4">
              <a:solidFill>
                <a:srgbClr val="A571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20"/>
            <p:cNvSpPr>
              <a:spLocks/>
            </p:cNvSpPr>
            <p:nvPr/>
          </p:nvSpPr>
          <p:spPr bwMode="auto">
            <a:xfrm>
              <a:off x="3443309" y="5260696"/>
              <a:ext cx="46437" cy="35720"/>
            </a:xfrm>
            <a:custGeom>
              <a:avLst/>
              <a:gdLst>
                <a:gd name="T0" fmla="*/ 20 w 26"/>
                <a:gd name="T1" fmla="*/ 18 h 20"/>
                <a:gd name="T2" fmla="*/ 20 w 26"/>
                <a:gd name="T3" fmla="*/ 18 h 20"/>
                <a:gd name="T4" fmla="*/ 24 w 26"/>
                <a:gd name="T5" fmla="*/ 14 h 20"/>
                <a:gd name="T6" fmla="*/ 26 w 26"/>
                <a:gd name="T7" fmla="*/ 10 h 20"/>
                <a:gd name="T8" fmla="*/ 26 w 26"/>
                <a:gd name="T9" fmla="*/ 6 h 20"/>
                <a:gd name="T10" fmla="*/ 26 w 26"/>
                <a:gd name="T11" fmla="*/ 0 h 20"/>
                <a:gd name="T12" fmla="*/ 0 w 26"/>
                <a:gd name="T13" fmla="*/ 16 h 20"/>
                <a:gd name="T14" fmla="*/ 0 w 26"/>
                <a:gd name="T15" fmla="*/ 16 h 20"/>
                <a:gd name="T16" fmla="*/ 4 w 26"/>
                <a:gd name="T17" fmla="*/ 18 h 20"/>
                <a:gd name="T18" fmla="*/ 10 w 26"/>
                <a:gd name="T19" fmla="*/ 20 h 20"/>
                <a:gd name="T20" fmla="*/ 14 w 26"/>
                <a:gd name="T21" fmla="*/ 20 h 20"/>
                <a:gd name="T22" fmla="*/ 20 w 26"/>
                <a:gd name="T23" fmla="*/ 18 h 20"/>
                <a:gd name="T24" fmla="*/ 20 w 26"/>
                <a:gd name="T25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20">
                  <a:moveTo>
                    <a:pt x="20" y="18"/>
                  </a:moveTo>
                  <a:lnTo>
                    <a:pt x="20" y="18"/>
                  </a:lnTo>
                  <a:lnTo>
                    <a:pt x="24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6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18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20" y="18"/>
                  </a:lnTo>
                  <a:lnTo>
                    <a:pt x="20" y="1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21"/>
            <p:cNvSpPr>
              <a:spLocks/>
            </p:cNvSpPr>
            <p:nvPr/>
          </p:nvSpPr>
          <p:spPr bwMode="auto">
            <a:xfrm>
              <a:off x="3439737" y="5246408"/>
              <a:ext cx="42864" cy="35720"/>
            </a:xfrm>
            <a:custGeom>
              <a:avLst/>
              <a:gdLst>
                <a:gd name="T0" fmla="*/ 6 w 24"/>
                <a:gd name="T1" fmla="*/ 2 h 20"/>
                <a:gd name="T2" fmla="*/ 6 w 24"/>
                <a:gd name="T3" fmla="*/ 2 h 20"/>
                <a:gd name="T4" fmla="*/ 2 w 24"/>
                <a:gd name="T5" fmla="*/ 6 h 20"/>
                <a:gd name="T6" fmla="*/ 0 w 24"/>
                <a:gd name="T7" fmla="*/ 10 h 20"/>
                <a:gd name="T8" fmla="*/ 0 w 24"/>
                <a:gd name="T9" fmla="*/ 16 h 20"/>
                <a:gd name="T10" fmla="*/ 0 w 24"/>
                <a:gd name="T11" fmla="*/ 20 h 20"/>
                <a:gd name="T12" fmla="*/ 24 w 24"/>
                <a:gd name="T13" fmla="*/ 4 h 20"/>
                <a:gd name="T14" fmla="*/ 24 w 24"/>
                <a:gd name="T15" fmla="*/ 4 h 20"/>
                <a:gd name="T16" fmla="*/ 20 w 24"/>
                <a:gd name="T17" fmla="*/ 2 h 20"/>
                <a:gd name="T18" fmla="*/ 16 w 24"/>
                <a:gd name="T19" fmla="*/ 0 h 20"/>
                <a:gd name="T20" fmla="*/ 12 w 24"/>
                <a:gd name="T21" fmla="*/ 0 h 20"/>
                <a:gd name="T22" fmla="*/ 6 w 24"/>
                <a:gd name="T23" fmla="*/ 2 h 20"/>
                <a:gd name="T24" fmla="*/ 6 w 24"/>
                <a:gd name="T2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0">
                  <a:moveTo>
                    <a:pt x="6" y="2"/>
                  </a:move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23"/>
            <p:cNvSpPr>
              <a:spLocks/>
            </p:cNvSpPr>
            <p:nvPr/>
          </p:nvSpPr>
          <p:spPr bwMode="auto">
            <a:xfrm>
              <a:off x="3000376" y="5260696"/>
              <a:ext cx="178602" cy="332200"/>
            </a:xfrm>
            <a:custGeom>
              <a:avLst/>
              <a:gdLst>
                <a:gd name="T0" fmla="*/ 56 w 100"/>
                <a:gd name="T1" fmla="*/ 168 h 186"/>
                <a:gd name="T2" fmla="*/ 56 w 100"/>
                <a:gd name="T3" fmla="*/ 168 h 186"/>
                <a:gd name="T4" fmla="*/ 50 w 100"/>
                <a:gd name="T5" fmla="*/ 176 h 186"/>
                <a:gd name="T6" fmla="*/ 42 w 100"/>
                <a:gd name="T7" fmla="*/ 184 h 186"/>
                <a:gd name="T8" fmla="*/ 32 w 100"/>
                <a:gd name="T9" fmla="*/ 186 h 186"/>
                <a:gd name="T10" fmla="*/ 20 w 100"/>
                <a:gd name="T11" fmla="*/ 186 h 186"/>
                <a:gd name="T12" fmla="*/ 20 w 100"/>
                <a:gd name="T13" fmla="*/ 186 h 186"/>
                <a:gd name="T14" fmla="*/ 20 w 100"/>
                <a:gd name="T15" fmla="*/ 186 h 186"/>
                <a:gd name="T16" fmla="*/ 10 w 100"/>
                <a:gd name="T17" fmla="*/ 180 h 186"/>
                <a:gd name="T18" fmla="*/ 4 w 100"/>
                <a:gd name="T19" fmla="*/ 170 h 186"/>
                <a:gd name="T20" fmla="*/ 0 w 100"/>
                <a:gd name="T21" fmla="*/ 160 h 186"/>
                <a:gd name="T22" fmla="*/ 2 w 100"/>
                <a:gd name="T23" fmla="*/ 148 h 186"/>
                <a:gd name="T24" fmla="*/ 44 w 100"/>
                <a:gd name="T25" fmla="*/ 20 h 186"/>
                <a:gd name="T26" fmla="*/ 44 w 100"/>
                <a:gd name="T27" fmla="*/ 20 h 186"/>
                <a:gd name="T28" fmla="*/ 50 w 100"/>
                <a:gd name="T29" fmla="*/ 10 h 186"/>
                <a:gd name="T30" fmla="*/ 60 w 100"/>
                <a:gd name="T31" fmla="*/ 2 h 186"/>
                <a:gd name="T32" fmla="*/ 70 w 100"/>
                <a:gd name="T33" fmla="*/ 0 h 186"/>
                <a:gd name="T34" fmla="*/ 82 w 100"/>
                <a:gd name="T35" fmla="*/ 2 h 186"/>
                <a:gd name="T36" fmla="*/ 82 w 100"/>
                <a:gd name="T37" fmla="*/ 2 h 186"/>
                <a:gd name="T38" fmla="*/ 82 w 100"/>
                <a:gd name="T39" fmla="*/ 2 h 186"/>
                <a:gd name="T40" fmla="*/ 92 w 100"/>
                <a:gd name="T41" fmla="*/ 6 h 186"/>
                <a:gd name="T42" fmla="*/ 98 w 100"/>
                <a:gd name="T43" fmla="*/ 16 h 186"/>
                <a:gd name="T44" fmla="*/ 100 w 100"/>
                <a:gd name="T45" fmla="*/ 26 h 186"/>
                <a:gd name="T46" fmla="*/ 100 w 100"/>
                <a:gd name="T47" fmla="*/ 38 h 186"/>
                <a:gd name="T48" fmla="*/ 56 w 100"/>
                <a:gd name="T49" fmla="*/ 16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" h="186">
                  <a:moveTo>
                    <a:pt x="56" y="168"/>
                  </a:moveTo>
                  <a:lnTo>
                    <a:pt x="56" y="168"/>
                  </a:lnTo>
                  <a:lnTo>
                    <a:pt x="50" y="176"/>
                  </a:lnTo>
                  <a:lnTo>
                    <a:pt x="42" y="184"/>
                  </a:lnTo>
                  <a:lnTo>
                    <a:pt x="32" y="186"/>
                  </a:lnTo>
                  <a:lnTo>
                    <a:pt x="20" y="186"/>
                  </a:lnTo>
                  <a:lnTo>
                    <a:pt x="20" y="186"/>
                  </a:lnTo>
                  <a:lnTo>
                    <a:pt x="20" y="186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0" y="160"/>
                  </a:lnTo>
                  <a:lnTo>
                    <a:pt x="2" y="148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50" y="10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92" y="6"/>
                  </a:lnTo>
                  <a:lnTo>
                    <a:pt x="98" y="16"/>
                  </a:lnTo>
                  <a:lnTo>
                    <a:pt x="100" y="26"/>
                  </a:lnTo>
                  <a:lnTo>
                    <a:pt x="100" y="38"/>
                  </a:lnTo>
                  <a:lnTo>
                    <a:pt x="56" y="168"/>
                  </a:lnTo>
                  <a:close/>
                </a:path>
              </a:pathLst>
            </a:custGeom>
            <a:solidFill>
              <a:srgbClr val="721B89"/>
            </a:solidFill>
            <a:ln w="4">
              <a:solidFill>
                <a:srgbClr val="C1848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24"/>
            <p:cNvSpPr>
              <a:spLocks/>
            </p:cNvSpPr>
            <p:nvPr/>
          </p:nvSpPr>
          <p:spPr bwMode="auto">
            <a:xfrm>
              <a:off x="3107538" y="5303561"/>
              <a:ext cx="53581" cy="25004"/>
            </a:xfrm>
            <a:custGeom>
              <a:avLst/>
              <a:gdLst>
                <a:gd name="T0" fmla="*/ 14 w 30"/>
                <a:gd name="T1" fmla="*/ 14 h 14"/>
                <a:gd name="T2" fmla="*/ 14 w 30"/>
                <a:gd name="T3" fmla="*/ 14 h 14"/>
                <a:gd name="T4" fmla="*/ 18 w 30"/>
                <a:gd name="T5" fmla="*/ 12 h 14"/>
                <a:gd name="T6" fmla="*/ 24 w 30"/>
                <a:gd name="T7" fmla="*/ 12 h 14"/>
                <a:gd name="T8" fmla="*/ 26 w 30"/>
                <a:gd name="T9" fmla="*/ 8 h 14"/>
                <a:gd name="T10" fmla="*/ 30 w 30"/>
                <a:gd name="T11" fmla="*/ 4 h 14"/>
                <a:gd name="T12" fmla="*/ 0 w 30"/>
                <a:gd name="T13" fmla="*/ 0 h 14"/>
                <a:gd name="T14" fmla="*/ 0 w 30"/>
                <a:gd name="T15" fmla="*/ 0 h 14"/>
                <a:gd name="T16" fmla="*/ 2 w 30"/>
                <a:gd name="T17" fmla="*/ 4 h 14"/>
                <a:gd name="T18" fmla="*/ 4 w 30"/>
                <a:gd name="T19" fmla="*/ 8 h 14"/>
                <a:gd name="T20" fmla="*/ 8 w 30"/>
                <a:gd name="T21" fmla="*/ 12 h 14"/>
                <a:gd name="T22" fmla="*/ 14 w 30"/>
                <a:gd name="T23" fmla="*/ 14 h 14"/>
                <a:gd name="T24" fmla="*/ 14 w 30"/>
                <a:gd name="T2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14">
                  <a:moveTo>
                    <a:pt x="14" y="14"/>
                  </a:moveTo>
                  <a:lnTo>
                    <a:pt x="14" y="14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6" y="8"/>
                  </a:lnTo>
                  <a:lnTo>
                    <a:pt x="3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8" y="12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25"/>
            <p:cNvSpPr>
              <a:spLocks/>
            </p:cNvSpPr>
            <p:nvPr/>
          </p:nvSpPr>
          <p:spPr bwMode="auto">
            <a:xfrm>
              <a:off x="3107538" y="5278556"/>
              <a:ext cx="53581" cy="25004"/>
            </a:xfrm>
            <a:custGeom>
              <a:avLst/>
              <a:gdLst>
                <a:gd name="T0" fmla="*/ 16 w 30"/>
                <a:gd name="T1" fmla="*/ 0 h 14"/>
                <a:gd name="T2" fmla="*/ 16 w 30"/>
                <a:gd name="T3" fmla="*/ 0 h 14"/>
                <a:gd name="T4" fmla="*/ 12 w 30"/>
                <a:gd name="T5" fmla="*/ 0 h 14"/>
                <a:gd name="T6" fmla="*/ 8 w 30"/>
                <a:gd name="T7" fmla="*/ 2 h 14"/>
                <a:gd name="T8" fmla="*/ 4 w 30"/>
                <a:gd name="T9" fmla="*/ 4 h 14"/>
                <a:gd name="T10" fmla="*/ 0 w 30"/>
                <a:gd name="T11" fmla="*/ 10 h 14"/>
                <a:gd name="T12" fmla="*/ 30 w 30"/>
                <a:gd name="T13" fmla="*/ 14 h 14"/>
                <a:gd name="T14" fmla="*/ 30 w 30"/>
                <a:gd name="T15" fmla="*/ 14 h 14"/>
                <a:gd name="T16" fmla="*/ 28 w 30"/>
                <a:gd name="T17" fmla="*/ 8 h 14"/>
                <a:gd name="T18" fmla="*/ 26 w 30"/>
                <a:gd name="T19" fmla="*/ 4 h 14"/>
                <a:gd name="T20" fmla="*/ 22 w 30"/>
                <a:gd name="T21" fmla="*/ 2 h 14"/>
                <a:gd name="T22" fmla="*/ 16 w 30"/>
                <a:gd name="T23" fmla="*/ 0 h 14"/>
                <a:gd name="T24" fmla="*/ 16 w 30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14">
                  <a:moveTo>
                    <a:pt x="16" y="0"/>
                  </a:move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5" name="Group 218"/>
          <p:cNvGrpSpPr/>
          <p:nvPr/>
        </p:nvGrpSpPr>
        <p:grpSpPr>
          <a:xfrm>
            <a:off x="2971800" y="4106927"/>
            <a:ext cx="778705" cy="1496685"/>
            <a:chOff x="2971800" y="4106927"/>
            <a:chExt cx="778705" cy="1496685"/>
          </a:xfrm>
        </p:grpSpPr>
        <p:sp>
          <p:nvSpPr>
            <p:cNvPr id="128" name="AutoShape 216"/>
            <p:cNvSpPr>
              <a:spLocks noChangeAspect="1" noChangeArrowheads="1" noTextEdit="1"/>
            </p:cNvSpPr>
            <p:nvPr/>
          </p:nvSpPr>
          <p:spPr bwMode="auto">
            <a:xfrm>
              <a:off x="2971800" y="4106927"/>
              <a:ext cx="778705" cy="1496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18"/>
            <p:cNvSpPr>
              <a:spLocks/>
            </p:cNvSpPr>
            <p:nvPr/>
          </p:nvSpPr>
          <p:spPr bwMode="auto">
            <a:xfrm>
              <a:off x="3286140" y="5003509"/>
              <a:ext cx="232183" cy="307195"/>
            </a:xfrm>
            <a:custGeom>
              <a:avLst/>
              <a:gdLst>
                <a:gd name="T0" fmla="*/ 126 w 130"/>
                <a:gd name="T1" fmla="*/ 128 h 172"/>
                <a:gd name="T2" fmla="*/ 126 w 130"/>
                <a:gd name="T3" fmla="*/ 128 h 172"/>
                <a:gd name="T4" fmla="*/ 130 w 130"/>
                <a:gd name="T5" fmla="*/ 138 h 172"/>
                <a:gd name="T6" fmla="*/ 130 w 130"/>
                <a:gd name="T7" fmla="*/ 148 h 172"/>
                <a:gd name="T8" fmla="*/ 126 w 130"/>
                <a:gd name="T9" fmla="*/ 158 h 172"/>
                <a:gd name="T10" fmla="*/ 118 w 130"/>
                <a:gd name="T11" fmla="*/ 166 h 172"/>
                <a:gd name="T12" fmla="*/ 118 w 130"/>
                <a:gd name="T13" fmla="*/ 166 h 172"/>
                <a:gd name="T14" fmla="*/ 118 w 130"/>
                <a:gd name="T15" fmla="*/ 166 h 172"/>
                <a:gd name="T16" fmla="*/ 106 w 130"/>
                <a:gd name="T17" fmla="*/ 172 h 172"/>
                <a:gd name="T18" fmla="*/ 96 w 130"/>
                <a:gd name="T19" fmla="*/ 170 h 172"/>
                <a:gd name="T20" fmla="*/ 86 w 130"/>
                <a:gd name="T21" fmla="*/ 166 h 172"/>
                <a:gd name="T22" fmla="*/ 78 w 130"/>
                <a:gd name="T23" fmla="*/ 158 h 172"/>
                <a:gd name="T24" fmla="*/ 4 w 130"/>
                <a:gd name="T25" fmla="*/ 44 h 172"/>
                <a:gd name="T26" fmla="*/ 4 w 130"/>
                <a:gd name="T27" fmla="*/ 44 h 172"/>
                <a:gd name="T28" fmla="*/ 0 w 130"/>
                <a:gd name="T29" fmla="*/ 32 h 172"/>
                <a:gd name="T30" fmla="*/ 0 w 130"/>
                <a:gd name="T31" fmla="*/ 22 h 172"/>
                <a:gd name="T32" fmla="*/ 4 w 130"/>
                <a:gd name="T33" fmla="*/ 12 h 172"/>
                <a:gd name="T34" fmla="*/ 12 w 130"/>
                <a:gd name="T35" fmla="*/ 4 h 172"/>
                <a:gd name="T36" fmla="*/ 12 w 130"/>
                <a:gd name="T37" fmla="*/ 4 h 172"/>
                <a:gd name="T38" fmla="*/ 12 w 130"/>
                <a:gd name="T39" fmla="*/ 4 h 172"/>
                <a:gd name="T40" fmla="*/ 24 w 130"/>
                <a:gd name="T41" fmla="*/ 0 h 172"/>
                <a:gd name="T42" fmla="*/ 34 w 130"/>
                <a:gd name="T43" fmla="*/ 0 h 172"/>
                <a:gd name="T44" fmla="*/ 44 w 130"/>
                <a:gd name="T45" fmla="*/ 4 h 172"/>
                <a:gd name="T46" fmla="*/ 52 w 130"/>
                <a:gd name="T47" fmla="*/ 12 h 172"/>
                <a:gd name="T48" fmla="*/ 126 w 130"/>
                <a:gd name="T49" fmla="*/ 12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0" h="172">
                  <a:moveTo>
                    <a:pt x="126" y="128"/>
                  </a:moveTo>
                  <a:lnTo>
                    <a:pt x="126" y="128"/>
                  </a:lnTo>
                  <a:lnTo>
                    <a:pt x="130" y="138"/>
                  </a:lnTo>
                  <a:lnTo>
                    <a:pt x="130" y="148"/>
                  </a:lnTo>
                  <a:lnTo>
                    <a:pt x="126" y="158"/>
                  </a:lnTo>
                  <a:lnTo>
                    <a:pt x="118" y="166"/>
                  </a:lnTo>
                  <a:lnTo>
                    <a:pt x="118" y="166"/>
                  </a:lnTo>
                  <a:lnTo>
                    <a:pt x="118" y="166"/>
                  </a:lnTo>
                  <a:lnTo>
                    <a:pt x="106" y="172"/>
                  </a:lnTo>
                  <a:lnTo>
                    <a:pt x="96" y="170"/>
                  </a:lnTo>
                  <a:lnTo>
                    <a:pt x="86" y="166"/>
                  </a:lnTo>
                  <a:lnTo>
                    <a:pt x="78" y="15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4" y="1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4" y="4"/>
                  </a:lnTo>
                  <a:lnTo>
                    <a:pt x="52" y="12"/>
                  </a:lnTo>
                  <a:lnTo>
                    <a:pt x="126" y="128"/>
                  </a:lnTo>
                  <a:close/>
                </a:path>
              </a:pathLst>
            </a:custGeom>
            <a:solidFill>
              <a:srgbClr val="721B89"/>
            </a:solidFill>
            <a:ln w="4">
              <a:solidFill>
                <a:srgbClr val="A571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22"/>
            <p:cNvSpPr>
              <a:spLocks/>
            </p:cNvSpPr>
            <p:nvPr/>
          </p:nvSpPr>
          <p:spPr bwMode="auto">
            <a:xfrm>
              <a:off x="3082533" y="5007081"/>
              <a:ext cx="135738" cy="346488"/>
            </a:xfrm>
            <a:custGeom>
              <a:avLst/>
              <a:gdLst>
                <a:gd name="T0" fmla="*/ 58 w 76"/>
                <a:gd name="T1" fmla="*/ 168 h 194"/>
                <a:gd name="T2" fmla="*/ 58 w 76"/>
                <a:gd name="T3" fmla="*/ 168 h 194"/>
                <a:gd name="T4" fmla="*/ 54 w 76"/>
                <a:gd name="T5" fmla="*/ 180 h 194"/>
                <a:gd name="T6" fmla="*/ 46 w 76"/>
                <a:gd name="T7" fmla="*/ 188 h 194"/>
                <a:gd name="T8" fmla="*/ 36 w 76"/>
                <a:gd name="T9" fmla="*/ 192 h 194"/>
                <a:gd name="T10" fmla="*/ 26 w 76"/>
                <a:gd name="T11" fmla="*/ 194 h 194"/>
                <a:gd name="T12" fmla="*/ 26 w 76"/>
                <a:gd name="T13" fmla="*/ 194 h 194"/>
                <a:gd name="T14" fmla="*/ 26 w 76"/>
                <a:gd name="T15" fmla="*/ 194 h 194"/>
                <a:gd name="T16" fmla="*/ 14 w 76"/>
                <a:gd name="T17" fmla="*/ 190 h 194"/>
                <a:gd name="T18" fmla="*/ 6 w 76"/>
                <a:gd name="T19" fmla="*/ 182 h 194"/>
                <a:gd name="T20" fmla="*/ 2 w 76"/>
                <a:gd name="T21" fmla="*/ 172 h 194"/>
                <a:gd name="T22" fmla="*/ 0 w 76"/>
                <a:gd name="T23" fmla="*/ 160 h 194"/>
                <a:gd name="T24" fmla="*/ 18 w 76"/>
                <a:gd name="T25" fmla="*/ 26 h 194"/>
                <a:gd name="T26" fmla="*/ 18 w 76"/>
                <a:gd name="T27" fmla="*/ 26 h 194"/>
                <a:gd name="T28" fmla="*/ 22 w 76"/>
                <a:gd name="T29" fmla="*/ 14 h 194"/>
                <a:gd name="T30" fmla="*/ 30 w 76"/>
                <a:gd name="T31" fmla="*/ 6 h 194"/>
                <a:gd name="T32" fmla="*/ 40 w 76"/>
                <a:gd name="T33" fmla="*/ 2 h 194"/>
                <a:gd name="T34" fmla="*/ 50 w 76"/>
                <a:gd name="T35" fmla="*/ 0 h 194"/>
                <a:gd name="T36" fmla="*/ 50 w 76"/>
                <a:gd name="T37" fmla="*/ 0 h 194"/>
                <a:gd name="T38" fmla="*/ 50 w 76"/>
                <a:gd name="T39" fmla="*/ 0 h 194"/>
                <a:gd name="T40" fmla="*/ 62 w 76"/>
                <a:gd name="T41" fmla="*/ 4 h 194"/>
                <a:gd name="T42" fmla="*/ 70 w 76"/>
                <a:gd name="T43" fmla="*/ 12 h 194"/>
                <a:gd name="T44" fmla="*/ 74 w 76"/>
                <a:gd name="T45" fmla="*/ 22 h 194"/>
                <a:gd name="T46" fmla="*/ 76 w 76"/>
                <a:gd name="T47" fmla="*/ 32 h 194"/>
                <a:gd name="T48" fmla="*/ 58 w 76"/>
                <a:gd name="T49" fmla="*/ 16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194">
                  <a:moveTo>
                    <a:pt x="58" y="168"/>
                  </a:moveTo>
                  <a:lnTo>
                    <a:pt x="58" y="168"/>
                  </a:lnTo>
                  <a:lnTo>
                    <a:pt x="54" y="180"/>
                  </a:lnTo>
                  <a:lnTo>
                    <a:pt x="46" y="188"/>
                  </a:lnTo>
                  <a:lnTo>
                    <a:pt x="36" y="192"/>
                  </a:lnTo>
                  <a:lnTo>
                    <a:pt x="26" y="194"/>
                  </a:lnTo>
                  <a:lnTo>
                    <a:pt x="26" y="194"/>
                  </a:lnTo>
                  <a:lnTo>
                    <a:pt x="26" y="194"/>
                  </a:lnTo>
                  <a:lnTo>
                    <a:pt x="14" y="190"/>
                  </a:lnTo>
                  <a:lnTo>
                    <a:pt x="6" y="182"/>
                  </a:lnTo>
                  <a:lnTo>
                    <a:pt x="2" y="172"/>
                  </a:lnTo>
                  <a:lnTo>
                    <a:pt x="0" y="160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2" y="14"/>
                  </a:lnTo>
                  <a:lnTo>
                    <a:pt x="30" y="6"/>
                  </a:lnTo>
                  <a:lnTo>
                    <a:pt x="4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2" y="4"/>
                  </a:lnTo>
                  <a:lnTo>
                    <a:pt x="70" y="12"/>
                  </a:lnTo>
                  <a:lnTo>
                    <a:pt x="74" y="22"/>
                  </a:lnTo>
                  <a:lnTo>
                    <a:pt x="76" y="32"/>
                  </a:lnTo>
                  <a:lnTo>
                    <a:pt x="58" y="168"/>
                  </a:lnTo>
                  <a:close/>
                </a:path>
              </a:pathLst>
            </a:custGeom>
            <a:solidFill>
              <a:srgbClr val="721B89"/>
            </a:solidFill>
            <a:ln w="4">
              <a:solidFill>
                <a:srgbClr val="C1848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26"/>
            <p:cNvSpPr>
              <a:spLocks/>
            </p:cNvSpPr>
            <p:nvPr/>
          </p:nvSpPr>
          <p:spPr bwMode="auto">
            <a:xfrm>
              <a:off x="3132542" y="4117643"/>
              <a:ext cx="246471" cy="250043"/>
            </a:xfrm>
            <a:custGeom>
              <a:avLst/>
              <a:gdLst>
                <a:gd name="T0" fmla="*/ 138 w 138"/>
                <a:gd name="T1" fmla="*/ 70 h 140"/>
                <a:gd name="T2" fmla="*/ 138 w 138"/>
                <a:gd name="T3" fmla="*/ 70 h 140"/>
                <a:gd name="T4" fmla="*/ 136 w 138"/>
                <a:gd name="T5" fmla="*/ 84 h 140"/>
                <a:gd name="T6" fmla="*/ 132 w 138"/>
                <a:gd name="T7" fmla="*/ 98 h 140"/>
                <a:gd name="T8" fmla="*/ 126 w 138"/>
                <a:gd name="T9" fmla="*/ 110 h 140"/>
                <a:gd name="T10" fmla="*/ 118 w 138"/>
                <a:gd name="T11" fmla="*/ 120 h 140"/>
                <a:gd name="T12" fmla="*/ 108 w 138"/>
                <a:gd name="T13" fmla="*/ 128 h 140"/>
                <a:gd name="T14" fmla="*/ 96 w 138"/>
                <a:gd name="T15" fmla="*/ 134 h 140"/>
                <a:gd name="T16" fmla="*/ 82 w 138"/>
                <a:gd name="T17" fmla="*/ 138 h 140"/>
                <a:gd name="T18" fmla="*/ 68 w 138"/>
                <a:gd name="T19" fmla="*/ 140 h 140"/>
                <a:gd name="T20" fmla="*/ 68 w 138"/>
                <a:gd name="T21" fmla="*/ 140 h 140"/>
                <a:gd name="T22" fmla="*/ 54 w 138"/>
                <a:gd name="T23" fmla="*/ 138 h 140"/>
                <a:gd name="T24" fmla="*/ 42 w 138"/>
                <a:gd name="T25" fmla="*/ 134 h 140"/>
                <a:gd name="T26" fmla="*/ 30 w 138"/>
                <a:gd name="T27" fmla="*/ 128 h 140"/>
                <a:gd name="T28" fmla="*/ 20 w 138"/>
                <a:gd name="T29" fmla="*/ 120 h 140"/>
                <a:gd name="T30" fmla="*/ 10 w 138"/>
                <a:gd name="T31" fmla="*/ 110 h 140"/>
                <a:gd name="T32" fmla="*/ 4 w 138"/>
                <a:gd name="T33" fmla="*/ 98 h 140"/>
                <a:gd name="T34" fmla="*/ 0 w 138"/>
                <a:gd name="T35" fmla="*/ 84 h 140"/>
                <a:gd name="T36" fmla="*/ 0 w 138"/>
                <a:gd name="T37" fmla="*/ 70 h 140"/>
                <a:gd name="T38" fmla="*/ 0 w 138"/>
                <a:gd name="T39" fmla="*/ 70 h 140"/>
                <a:gd name="T40" fmla="*/ 0 w 138"/>
                <a:gd name="T41" fmla="*/ 56 h 140"/>
                <a:gd name="T42" fmla="*/ 4 w 138"/>
                <a:gd name="T43" fmla="*/ 44 h 140"/>
                <a:gd name="T44" fmla="*/ 10 w 138"/>
                <a:gd name="T45" fmla="*/ 32 h 140"/>
                <a:gd name="T46" fmla="*/ 20 w 138"/>
                <a:gd name="T47" fmla="*/ 22 h 140"/>
                <a:gd name="T48" fmla="*/ 30 w 138"/>
                <a:gd name="T49" fmla="*/ 12 h 140"/>
                <a:gd name="T50" fmla="*/ 42 w 138"/>
                <a:gd name="T51" fmla="*/ 6 h 140"/>
                <a:gd name="T52" fmla="*/ 54 w 138"/>
                <a:gd name="T53" fmla="*/ 2 h 140"/>
                <a:gd name="T54" fmla="*/ 68 w 138"/>
                <a:gd name="T55" fmla="*/ 0 h 140"/>
                <a:gd name="T56" fmla="*/ 68 w 138"/>
                <a:gd name="T57" fmla="*/ 0 h 140"/>
                <a:gd name="T58" fmla="*/ 82 w 138"/>
                <a:gd name="T59" fmla="*/ 2 h 140"/>
                <a:gd name="T60" fmla="*/ 96 w 138"/>
                <a:gd name="T61" fmla="*/ 6 h 140"/>
                <a:gd name="T62" fmla="*/ 108 w 138"/>
                <a:gd name="T63" fmla="*/ 12 h 140"/>
                <a:gd name="T64" fmla="*/ 118 w 138"/>
                <a:gd name="T65" fmla="*/ 22 h 140"/>
                <a:gd name="T66" fmla="*/ 126 w 138"/>
                <a:gd name="T67" fmla="*/ 32 h 140"/>
                <a:gd name="T68" fmla="*/ 132 w 138"/>
                <a:gd name="T69" fmla="*/ 44 h 140"/>
                <a:gd name="T70" fmla="*/ 136 w 138"/>
                <a:gd name="T71" fmla="*/ 56 h 140"/>
                <a:gd name="T72" fmla="*/ 138 w 138"/>
                <a:gd name="T73" fmla="*/ 70 h 140"/>
                <a:gd name="T74" fmla="*/ 138 w 138"/>
                <a:gd name="T75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" h="140">
                  <a:moveTo>
                    <a:pt x="138" y="70"/>
                  </a:moveTo>
                  <a:lnTo>
                    <a:pt x="138" y="70"/>
                  </a:lnTo>
                  <a:lnTo>
                    <a:pt x="136" y="84"/>
                  </a:lnTo>
                  <a:lnTo>
                    <a:pt x="132" y="98"/>
                  </a:lnTo>
                  <a:lnTo>
                    <a:pt x="126" y="110"/>
                  </a:lnTo>
                  <a:lnTo>
                    <a:pt x="118" y="120"/>
                  </a:lnTo>
                  <a:lnTo>
                    <a:pt x="108" y="128"/>
                  </a:lnTo>
                  <a:lnTo>
                    <a:pt x="96" y="134"/>
                  </a:lnTo>
                  <a:lnTo>
                    <a:pt x="82" y="138"/>
                  </a:lnTo>
                  <a:lnTo>
                    <a:pt x="68" y="140"/>
                  </a:lnTo>
                  <a:lnTo>
                    <a:pt x="68" y="140"/>
                  </a:lnTo>
                  <a:lnTo>
                    <a:pt x="54" y="138"/>
                  </a:lnTo>
                  <a:lnTo>
                    <a:pt x="42" y="134"/>
                  </a:lnTo>
                  <a:lnTo>
                    <a:pt x="30" y="128"/>
                  </a:lnTo>
                  <a:lnTo>
                    <a:pt x="20" y="120"/>
                  </a:lnTo>
                  <a:lnTo>
                    <a:pt x="10" y="110"/>
                  </a:lnTo>
                  <a:lnTo>
                    <a:pt x="4" y="98"/>
                  </a:lnTo>
                  <a:lnTo>
                    <a:pt x="0" y="8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4" y="44"/>
                  </a:lnTo>
                  <a:lnTo>
                    <a:pt x="10" y="3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2" y="2"/>
                  </a:lnTo>
                  <a:lnTo>
                    <a:pt x="96" y="6"/>
                  </a:lnTo>
                  <a:lnTo>
                    <a:pt x="108" y="12"/>
                  </a:lnTo>
                  <a:lnTo>
                    <a:pt x="118" y="22"/>
                  </a:lnTo>
                  <a:lnTo>
                    <a:pt x="126" y="32"/>
                  </a:lnTo>
                  <a:lnTo>
                    <a:pt x="132" y="44"/>
                  </a:lnTo>
                  <a:lnTo>
                    <a:pt x="136" y="56"/>
                  </a:lnTo>
                  <a:lnTo>
                    <a:pt x="138" y="70"/>
                  </a:lnTo>
                  <a:lnTo>
                    <a:pt x="138" y="70"/>
                  </a:lnTo>
                  <a:close/>
                </a:path>
              </a:pathLst>
            </a:custGeom>
            <a:solidFill>
              <a:srgbClr val="721B89"/>
            </a:solidFill>
            <a:ln w="4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51" name="Picture 227"/>
            <p:cNvPicPr>
              <a:picLocks noChangeAspect="1" noChangeArrowheads="1"/>
            </p:cNvPicPr>
            <p:nvPr/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331" y="4696314"/>
              <a:ext cx="171458" cy="150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" name="Freeform 228"/>
            <p:cNvSpPr>
              <a:spLocks/>
            </p:cNvSpPr>
            <p:nvPr/>
          </p:nvSpPr>
          <p:spPr bwMode="auto">
            <a:xfrm>
              <a:off x="3589763" y="4721318"/>
              <a:ext cx="139310" cy="103589"/>
            </a:xfrm>
            <a:custGeom>
              <a:avLst/>
              <a:gdLst>
                <a:gd name="T0" fmla="*/ 16 w 78"/>
                <a:gd name="T1" fmla="*/ 58 h 58"/>
                <a:gd name="T2" fmla="*/ 16 w 78"/>
                <a:gd name="T3" fmla="*/ 58 h 58"/>
                <a:gd name="T4" fmla="*/ 12 w 78"/>
                <a:gd name="T5" fmla="*/ 58 h 58"/>
                <a:gd name="T6" fmla="*/ 10 w 78"/>
                <a:gd name="T7" fmla="*/ 54 h 58"/>
                <a:gd name="T8" fmla="*/ 0 w 78"/>
                <a:gd name="T9" fmla="*/ 26 h 58"/>
                <a:gd name="T10" fmla="*/ 0 w 78"/>
                <a:gd name="T11" fmla="*/ 26 h 58"/>
                <a:gd name="T12" fmla="*/ 0 w 78"/>
                <a:gd name="T13" fmla="*/ 22 h 58"/>
                <a:gd name="T14" fmla="*/ 2 w 78"/>
                <a:gd name="T15" fmla="*/ 20 h 58"/>
                <a:gd name="T16" fmla="*/ 62 w 78"/>
                <a:gd name="T17" fmla="*/ 0 h 58"/>
                <a:gd name="T18" fmla="*/ 62 w 78"/>
                <a:gd name="T19" fmla="*/ 0 h 58"/>
                <a:gd name="T20" fmla="*/ 66 w 78"/>
                <a:gd name="T21" fmla="*/ 0 h 58"/>
                <a:gd name="T22" fmla="*/ 70 w 78"/>
                <a:gd name="T23" fmla="*/ 2 h 58"/>
                <a:gd name="T24" fmla="*/ 78 w 78"/>
                <a:gd name="T25" fmla="*/ 32 h 58"/>
                <a:gd name="T26" fmla="*/ 78 w 78"/>
                <a:gd name="T27" fmla="*/ 32 h 58"/>
                <a:gd name="T28" fmla="*/ 78 w 78"/>
                <a:gd name="T29" fmla="*/ 36 h 58"/>
                <a:gd name="T30" fmla="*/ 76 w 78"/>
                <a:gd name="T31" fmla="*/ 38 h 58"/>
                <a:gd name="T32" fmla="*/ 16 w 78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8">
                  <a:moveTo>
                    <a:pt x="16" y="58"/>
                  </a:moveTo>
                  <a:lnTo>
                    <a:pt x="16" y="58"/>
                  </a:lnTo>
                  <a:lnTo>
                    <a:pt x="12" y="58"/>
                  </a:lnTo>
                  <a:lnTo>
                    <a:pt x="10" y="5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6"/>
                  </a:lnTo>
                  <a:lnTo>
                    <a:pt x="76" y="38"/>
                  </a:lnTo>
                  <a:lnTo>
                    <a:pt x="16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29"/>
            <p:cNvSpPr>
              <a:spLocks noEditPoints="1"/>
            </p:cNvSpPr>
            <p:nvPr/>
          </p:nvSpPr>
          <p:spPr bwMode="auto">
            <a:xfrm>
              <a:off x="3589763" y="4721318"/>
              <a:ext cx="139310" cy="103589"/>
            </a:xfrm>
            <a:custGeom>
              <a:avLst/>
              <a:gdLst>
                <a:gd name="T0" fmla="*/ 16 w 78"/>
                <a:gd name="T1" fmla="*/ 58 h 58"/>
                <a:gd name="T2" fmla="*/ 16 w 78"/>
                <a:gd name="T3" fmla="*/ 58 h 58"/>
                <a:gd name="T4" fmla="*/ 12 w 78"/>
                <a:gd name="T5" fmla="*/ 58 h 58"/>
                <a:gd name="T6" fmla="*/ 10 w 78"/>
                <a:gd name="T7" fmla="*/ 54 h 58"/>
                <a:gd name="T8" fmla="*/ 0 w 78"/>
                <a:gd name="T9" fmla="*/ 26 h 58"/>
                <a:gd name="T10" fmla="*/ 0 w 78"/>
                <a:gd name="T11" fmla="*/ 26 h 58"/>
                <a:gd name="T12" fmla="*/ 0 w 78"/>
                <a:gd name="T13" fmla="*/ 22 h 58"/>
                <a:gd name="T14" fmla="*/ 2 w 78"/>
                <a:gd name="T15" fmla="*/ 20 h 58"/>
                <a:gd name="T16" fmla="*/ 62 w 78"/>
                <a:gd name="T17" fmla="*/ 0 h 58"/>
                <a:gd name="T18" fmla="*/ 62 w 78"/>
                <a:gd name="T19" fmla="*/ 0 h 58"/>
                <a:gd name="T20" fmla="*/ 66 w 78"/>
                <a:gd name="T21" fmla="*/ 0 h 58"/>
                <a:gd name="T22" fmla="*/ 68 w 78"/>
                <a:gd name="T23" fmla="*/ 2 h 58"/>
                <a:gd name="T24" fmla="*/ 78 w 78"/>
                <a:gd name="T25" fmla="*/ 32 h 58"/>
                <a:gd name="T26" fmla="*/ 78 w 78"/>
                <a:gd name="T27" fmla="*/ 32 h 58"/>
                <a:gd name="T28" fmla="*/ 78 w 78"/>
                <a:gd name="T29" fmla="*/ 36 h 58"/>
                <a:gd name="T30" fmla="*/ 76 w 78"/>
                <a:gd name="T31" fmla="*/ 38 h 58"/>
                <a:gd name="T32" fmla="*/ 16 w 78"/>
                <a:gd name="T33" fmla="*/ 58 h 58"/>
                <a:gd name="T34" fmla="*/ 76 w 78"/>
                <a:gd name="T35" fmla="*/ 38 h 58"/>
                <a:gd name="T36" fmla="*/ 76 w 78"/>
                <a:gd name="T37" fmla="*/ 38 h 58"/>
                <a:gd name="T38" fmla="*/ 78 w 78"/>
                <a:gd name="T39" fmla="*/ 36 h 58"/>
                <a:gd name="T40" fmla="*/ 78 w 78"/>
                <a:gd name="T41" fmla="*/ 32 h 58"/>
                <a:gd name="T42" fmla="*/ 70 w 78"/>
                <a:gd name="T43" fmla="*/ 2 h 58"/>
                <a:gd name="T44" fmla="*/ 70 w 78"/>
                <a:gd name="T45" fmla="*/ 2 h 58"/>
                <a:gd name="T46" fmla="*/ 66 w 78"/>
                <a:gd name="T47" fmla="*/ 0 h 58"/>
                <a:gd name="T48" fmla="*/ 62 w 78"/>
                <a:gd name="T49" fmla="*/ 0 h 58"/>
                <a:gd name="T50" fmla="*/ 2 w 78"/>
                <a:gd name="T51" fmla="*/ 20 h 58"/>
                <a:gd name="T52" fmla="*/ 2 w 78"/>
                <a:gd name="T53" fmla="*/ 20 h 58"/>
                <a:gd name="T54" fmla="*/ 0 w 78"/>
                <a:gd name="T55" fmla="*/ 22 h 58"/>
                <a:gd name="T56" fmla="*/ 0 w 78"/>
                <a:gd name="T57" fmla="*/ 26 h 58"/>
                <a:gd name="T58" fmla="*/ 10 w 78"/>
                <a:gd name="T59" fmla="*/ 54 h 58"/>
                <a:gd name="T60" fmla="*/ 10 w 78"/>
                <a:gd name="T61" fmla="*/ 54 h 58"/>
                <a:gd name="T62" fmla="*/ 12 w 78"/>
                <a:gd name="T63" fmla="*/ 58 h 58"/>
                <a:gd name="T64" fmla="*/ 16 w 78"/>
                <a:gd name="T65" fmla="*/ 58 h 58"/>
                <a:gd name="T66" fmla="*/ 76 w 78"/>
                <a:gd name="T67" fmla="*/ 3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58">
                  <a:moveTo>
                    <a:pt x="16" y="58"/>
                  </a:moveTo>
                  <a:lnTo>
                    <a:pt x="16" y="58"/>
                  </a:lnTo>
                  <a:lnTo>
                    <a:pt x="12" y="58"/>
                  </a:lnTo>
                  <a:lnTo>
                    <a:pt x="10" y="5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6"/>
                  </a:lnTo>
                  <a:lnTo>
                    <a:pt x="76" y="38"/>
                  </a:lnTo>
                  <a:lnTo>
                    <a:pt x="16" y="58"/>
                  </a:lnTo>
                  <a:close/>
                  <a:moveTo>
                    <a:pt x="76" y="38"/>
                  </a:moveTo>
                  <a:lnTo>
                    <a:pt x="76" y="38"/>
                  </a:lnTo>
                  <a:lnTo>
                    <a:pt x="78" y="36"/>
                  </a:lnTo>
                  <a:lnTo>
                    <a:pt x="78" y="32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6" y="5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54" name="Picture 230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924" y="4707030"/>
              <a:ext cx="42864" cy="42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Freeform 231"/>
            <p:cNvSpPr>
              <a:spLocks/>
            </p:cNvSpPr>
            <p:nvPr/>
          </p:nvSpPr>
          <p:spPr bwMode="auto">
            <a:xfrm>
              <a:off x="3714785" y="4717746"/>
              <a:ext cx="28576" cy="14288"/>
            </a:xfrm>
            <a:custGeom>
              <a:avLst/>
              <a:gdLst>
                <a:gd name="T0" fmla="*/ 2 w 16"/>
                <a:gd name="T1" fmla="*/ 8 h 8"/>
                <a:gd name="T2" fmla="*/ 2 w 16"/>
                <a:gd name="T3" fmla="*/ 8 h 8"/>
                <a:gd name="T4" fmla="*/ 2 w 16"/>
                <a:gd name="T5" fmla="*/ 8 h 8"/>
                <a:gd name="T6" fmla="*/ 0 w 16"/>
                <a:gd name="T7" fmla="*/ 4 h 8"/>
                <a:gd name="T8" fmla="*/ 0 w 16"/>
                <a:gd name="T9" fmla="*/ 4 h 8"/>
                <a:gd name="T10" fmla="*/ 0 w 16"/>
                <a:gd name="T11" fmla="*/ 4 h 8"/>
                <a:gd name="T12" fmla="*/ 14 w 16"/>
                <a:gd name="T13" fmla="*/ 0 h 8"/>
                <a:gd name="T14" fmla="*/ 14 w 16"/>
                <a:gd name="T15" fmla="*/ 0 h 8"/>
                <a:gd name="T16" fmla="*/ 14 w 16"/>
                <a:gd name="T17" fmla="*/ 0 h 8"/>
                <a:gd name="T18" fmla="*/ 16 w 16"/>
                <a:gd name="T19" fmla="*/ 2 h 8"/>
                <a:gd name="T20" fmla="*/ 16 w 16"/>
                <a:gd name="T21" fmla="*/ 2 h 8"/>
                <a:gd name="T22" fmla="*/ 14 w 16"/>
                <a:gd name="T23" fmla="*/ 4 h 8"/>
                <a:gd name="T24" fmla="*/ 2 w 16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8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232"/>
            <p:cNvSpPr>
              <a:spLocks noEditPoints="1"/>
            </p:cNvSpPr>
            <p:nvPr/>
          </p:nvSpPr>
          <p:spPr bwMode="auto">
            <a:xfrm>
              <a:off x="3714785" y="4717746"/>
              <a:ext cx="28576" cy="14288"/>
            </a:xfrm>
            <a:custGeom>
              <a:avLst/>
              <a:gdLst>
                <a:gd name="T0" fmla="*/ 2 w 16"/>
                <a:gd name="T1" fmla="*/ 8 h 8"/>
                <a:gd name="T2" fmla="*/ 2 w 16"/>
                <a:gd name="T3" fmla="*/ 8 h 8"/>
                <a:gd name="T4" fmla="*/ 2 w 16"/>
                <a:gd name="T5" fmla="*/ 8 h 8"/>
                <a:gd name="T6" fmla="*/ 0 w 16"/>
                <a:gd name="T7" fmla="*/ 4 h 8"/>
                <a:gd name="T8" fmla="*/ 0 w 16"/>
                <a:gd name="T9" fmla="*/ 4 h 8"/>
                <a:gd name="T10" fmla="*/ 0 w 16"/>
                <a:gd name="T11" fmla="*/ 4 h 8"/>
                <a:gd name="T12" fmla="*/ 14 w 16"/>
                <a:gd name="T13" fmla="*/ 0 h 8"/>
                <a:gd name="T14" fmla="*/ 14 w 16"/>
                <a:gd name="T15" fmla="*/ 0 h 8"/>
                <a:gd name="T16" fmla="*/ 14 w 16"/>
                <a:gd name="T17" fmla="*/ 0 h 8"/>
                <a:gd name="T18" fmla="*/ 16 w 16"/>
                <a:gd name="T19" fmla="*/ 2 h 8"/>
                <a:gd name="T20" fmla="*/ 16 w 16"/>
                <a:gd name="T21" fmla="*/ 2 h 8"/>
                <a:gd name="T22" fmla="*/ 14 w 16"/>
                <a:gd name="T23" fmla="*/ 4 h 8"/>
                <a:gd name="T24" fmla="*/ 2 w 16"/>
                <a:gd name="T25" fmla="*/ 8 h 8"/>
                <a:gd name="T26" fmla="*/ 14 w 16"/>
                <a:gd name="T27" fmla="*/ 4 h 8"/>
                <a:gd name="T28" fmla="*/ 14 w 16"/>
                <a:gd name="T29" fmla="*/ 4 h 8"/>
                <a:gd name="T30" fmla="*/ 16 w 16"/>
                <a:gd name="T31" fmla="*/ 2 h 8"/>
                <a:gd name="T32" fmla="*/ 14 w 16"/>
                <a:gd name="T33" fmla="*/ 0 h 8"/>
                <a:gd name="T34" fmla="*/ 14 w 16"/>
                <a:gd name="T35" fmla="*/ 0 h 8"/>
                <a:gd name="T36" fmla="*/ 14 w 16"/>
                <a:gd name="T37" fmla="*/ 0 h 8"/>
                <a:gd name="T38" fmla="*/ 0 w 16"/>
                <a:gd name="T39" fmla="*/ 4 h 8"/>
                <a:gd name="T40" fmla="*/ 0 w 16"/>
                <a:gd name="T41" fmla="*/ 4 h 8"/>
                <a:gd name="T42" fmla="*/ 0 w 16"/>
                <a:gd name="T43" fmla="*/ 4 h 8"/>
                <a:gd name="T44" fmla="*/ 2 w 16"/>
                <a:gd name="T45" fmla="*/ 8 h 8"/>
                <a:gd name="T46" fmla="*/ 2 w 16"/>
                <a:gd name="T47" fmla="*/ 8 h 8"/>
                <a:gd name="T48" fmla="*/ 2 w 16"/>
                <a:gd name="T49" fmla="*/ 8 h 8"/>
                <a:gd name="T50" fmla="*/ 14 w 16"/>
                <a:gd name="T5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8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2" y="8"/>
                  </a:lnTo>
                  <a:close/>
                  <a:moveTo>
                    <a:pt x="14" y="4"/>
                  </a:moveTo>
                  <a:lnTo>
                    <a:pt x="14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33"/>
            <p:cNvSpPr>
              <a:spLocks/>
            </p:cNvSpPr>
            <p:nvPr/>
          </p:nvSpPr>
          <p:spPr bwMode="auto">
            <a:xfrm>
              <a:off x="3218271" y="4410550"/>
              <a:ext cx="228611" cy="360776"/>
            </a:xfrm>
            <a:custGeom>
              <a:avLst/>
              <a:gdLst>
                <a:gd name="T0" fmla="*/ 126 w 128"/>
                <a:gd name="T1" fmla="*/ 158 h 202"/>
                <a:gd name="T2" fmla="*/ 126 w 128"/>
                <a:gd name="T3" fmla="*/ 158 h 202"/>
                <a:gd name="T4" fmla="*/ 128 w 128"/>
                <a:gd name="T5" fmla="*/ 164 h 202"/>
                <a:gd name="T6" fmla="*/ 128 w 128"/>
                <a:gd name="T7" fmla="*/ 170 h 202"/>
                <a:gd name="T8" fmla="*/ 126 w 128"/>
                <a:gd name="T9" fmla="*/ 182 h 202"/>
                <a:gd name="T10" fmla="*/ 120 w 128"/>
                <a:gd name="T11" fmla="*/ 192 h 202"/>
                <a:gd name="T12" fmla="*/ 116 w 128"/>
                <a:gd name="T13" fmla="*/ 196 h 202"/>
                <a:gd name="T14" fmla="*/ 110 w 128"/>
                <a:gd name="T15" fmla="*/ 200 h 202"/>
                <a:gd name="T16" fmla="*/ 110 w 128"/>
                <a:gd name="T17" fmla="*/ 200 h 202"/>
                <a:gd name="T18" fmla="*/ 110 w 128"/>
                <a:gd name="T19" fmla="*/ 200 h 202"/>
                <a:gd name="T20" fmla="*/ 104 w 128"/>
                <a:gd name="T21" fmla="*/ 202 h 202"/>
                <a:gd name="T22" fmla="*/ 98 w 128"/>
                <a:gd name="T23" fmla="*/ 202 h 202"/>
                <a:gd name="T24" fmla="*/ 86 w 128"/>
                <a:gd name="T25" fmla="*/ 200 h 202"/>
                <a:gd name="T26" fmla="*/ 74 w 128"/>
                <a:gd name="T27" fmla="*/ 194 h 202"/>
                <a:gd name="T28" fmla="*/ 70 w 128"/>
                <a:gd name="T29" fmla="*/ 190 h 202"/>
                <a:gd name="T30" fmla="*/ 68 w 128"/>
                <a:gd name="T31" fmla="*/ 184 h 202"/>
                <a:gd name="T32" fmla="*/ 4 w 128"/>
                <a:gd name="T33" fmla="*/ 46 h 202"/>
                <a:gd name="T34" fmla="*/ 4 w 128"/>
                <a:gd name="T35" fmla="*/ 46 h 202"/>
                <a:gd name="T36" fmla="*/ 2 w 128"/>
                <a:gd name="T37" fmla="*/ 40 h 202"/>
                <a:gd name="T38" fmla="*/ 0 w 128"/>
                <a:gd name="T39" fmla="*/ 34 h 202"/>
                <a:gd name="T40" fmla="*/ 2 w 128"/>
                <a:gd name="T41" fmla="*/ 22 h 202"/>
                <a:gd name="T42" fmla="*/ 8 w 128"/>
                <a:gd name="T43" fmla="*/ 12 h 202"/>
                <a:gd name="T44" fmla="*/ 14 w 128"/>
                <a:gd name="T45" fmla="*/ 8 h 202"/>
                <a:gd name="T46" fmla="*/ 18 w 128"/>
                <a:gd name="T47" fmla="*/ 4 h 202"/>
                <a:gd name="T48" fmla="*/ 18 w 128"/>
                <a:gd name="T49" fmla="*/ 4 h 202"/>
                <a:gd name="T50" fmla="*/ 18 w 128"/>
                <a:gd name="T51" fmla="*/ 4 h 202"/>
                <a:gd name="T52" fmla="*/ 24 w 128"/>
                <a:gd name="T53" fmla="*/ 2 h 202"/>
                <a:gd name="T54" fmla="*/ 32 w 128"/>
                <a:gd name="T55" fmla="*/ 0 h 202"/>
                <a:gd name="T56" fmla="*/ 44 w 128"/>
                <a:gd name="T57" fmla="*/ 2 h 202"/>
                <a:gd name="T58" fmla="*/ 54 w 128"/>
                <a:gd name="T59" fmla="*/ 10 h 202"/>
                <a:gd name="T60" fmla="*/ 58 w 128"/>
                <a:gd name="T61" fmla="*/ 14 h 202"/>
                <a:gd name="T62" fmla="*/ 62 w 128"/>
                <a:gd name="T63" fmla="*/ 20 h 202"/>
                <a:gd name="T64" fmla="*/ 126 w 128"/>
                <a:gd name="T65" fmla="*/ 15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202">
                  <a:moveTo>
                    <a:pt x="126" y="158"/>
                  </a:moveTo>
                  <a:lnTo>
                    <a:pt x="126" y="158"/>
                  </a:lnTo>
                  <a:lnTo>
                    <a:pt x="128" y="164"/>
                  </a:lnTo>
                  <a:lnTo>
                    <a:pt x="128" y="170"/>
                  </a:lnTo>
                  <a:lnTo>
                    <a:pt x="126" y="182"/>
                  </a:lnTo>
                  <a:lnTo>
                    <a:pt x="120" y="192"/>
                  </a:lnTo>
                  <a:lnTo>
                    <a:pt x="116" y="196"/>
                  </a:lnTo>
                  <a:lnTo>
                    <a:pt x="110" y="200"/>
                  </a:lnTo>
                  <a:lnTo>
                    <a:pt x="110" y="200"/>
                  </a:lnTo>
                  <a:lnTo>
                    <a:pt x="110" y="200"/>
                  </a:lnTo>
                  <a:lnTo>
                    <a:pt x="104" y="202"/>
                  </a:lnTo>
                  <a:lnTo>
                    <a:pt x="98" y="202"/>
                  </a:lnTo>
                  <a:lnTo>
                    <a:pt x="86" y="200"/>
                  </a:lnTo>
                  <a:lnTo>
                    <a:pt x="74" y="194"/>
                  </a:lnTo>
                  <a:lnTo>
                    <a:pt x="70" y="190"/>
                  </a:lnTo>
                  <a:lnTo>
                    <a:pt x="68" y="184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2" y="22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4" y="2"/>
                  </a:lnTo>
                  <a:lnTo>
                    <a:pt x="54" y="10"/>
                  </a:lnTo>
                  <a:lnTo>
                    <a:pt x="58" y="14"/>
                  </a:lnTo>
                  <a:lnTo>
                    <a:pt x="62" y="20"/>
                  </a:lnTo>
                  <a:lnTo>
                    <a:pt x="126" y="158"/>
                  </a:lnTo>
                  <a:close/>
                </a:path>
              </a:pathLst>
            </a:custGeom>
            <a:solidFill>
              <a:srgbClr val="721B89"/>
            </a:solidFill>
            <a:ln w="4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234"/>
            <p:cNvSpPr>
              <a:spLocks/>
            </p:cNvSpPr>
            <p:nvPr/>
          </p:nvSpPr>
          <p:spPr bwMode="auto">
            <a:xfrm>
              <a:off x="3339720" y="4667737"/>
              <a:ext cx="228611" cy="360776"/>
            </a:xfrm>
            <a:custGeom>
              <a:avLst/>
              <a:gdLst>
                <a:gd name="T0" fmla="*/ 124 w 128"/>
                <a:gd name="T1" fmla="*/ 156 h 202"/>
                <a:gd name="T2" fmla="*/ 124 w 128"/>
                <a:gd name="T3" fmla="*/ 156 h 202"/>
                <a:gd name="T4" fmla="*/ 126 w 128"/>
                <a:gd name="T5" fmla="*/ 162 h 202"/>
                <a:gd name="T6" fmla="*/ 128 w 128"/>
                <a:gd name="T7" fmla="*/ 170 h 202"/>
                <a:gd name="T8" fmla="*/ 126 w 128"/>
                <a:gd name="T9" fmla="*/ 182 h 202"/>
                <a:gd name="T10" fmla="*/ 120 w 128"/>
                <a:gd name="T11" fmla="*/ 192 h 202"/>
                <a:gd name="T12" fmla="*/ 114 w 128"/>
                <a:gd name="T13" fmla="*/ 196 h 202"/>
                <a:gd name="T14" fmla="*/ 110 w 128"/>
                <a:gd name="T15" fmla="*/ 200 h 202"/>
                <a:gd name="T16" fmla="*/ 110 w 128"/>
                <a:gd name="T17" fmla="*/ 200 h 202"/>
                <a:gd name="T18" fmla="*/ 110 w 128"/>
                <a:gd name="T19" fmla="*/ 200 h 202"/>
                <a:gd name="T20" fmla="*/ 104 w 128"/>
                <a:gd name="T21" fmla="*/ 202 h 202"/>
                <a:gd name="T22" fmla="*/ 96 w 128"/>
                <a:gd name="T23" fmla="*/ 202 h 202"/>
                <a:gd name="T24" fmla="*/ 84 w 128"/>
                <a:gd name="T25" fmla="*/ 200 h 202"/>
                <a:gd name="T26" fmla="*/ 74 w 128"/>
                <a:gd name="T27" fmla="*/ 194 h 202"/>
                <a:gd name="T28" fmla="*/ 70 w 128"/>
                <a:gd name="T29" fmla="*/ 190 h 202"/>
                <a:gd name="T30" fmla="*/ 66 w 128"/>
                <a:gd name="T31" fmla="*/ 184 h 202"/>
                <a:gd name="T32" fmla="*/ 2 w 128"/>
                <a:gd name="T33" fmla="*/ 46 h 202"/>
                <a:gd name="T34" fmla="*/ 2 w 128"/>
                <a:gd name="T35" fmla="*/ 46 h 202"/>
                <a:gd name="T36" fmla="*/ 0 w 128"/>
                <a:gd name="T37" fmla="*/ 40 h 202"/>
                <a:gd name="T38" fmla="*/ 0 w 128"/>
                <a:gd name="T39" fmla="*/ 34 h 202"/>
                <a:gd name="T40" fmla="*/ 2 w 128"/>
                <a:gd name="T41" fmla="*/ 22 h 202"/>
                <a:gd name="T42" fmla="*/ 8 w 128"/>
                <a:gd name="T43" fmla="*/ 12 h 202"/>
                <a:gd name="T44" fmla="*/ 12 w 128"/>
                <a:gd name="T45" fmla="*/ 6 h 202"/>
                <a:gd name="T46" fmla="*/ 18 w 128"/>
                <a:gd name="T47" fmla="*/ 4 h 202"/>
                <a:gd name="T48" fmla="*/ 18 w 128"/>
                <a:gd name="T49" fmla="*/ 4 h 202"/>
                <a:gd name="T50" fmla="*/ 18 w 128"/>
                <a:gd name="T51" fmla="*/ 4 h 202"/>
                <a:gd name="T52" fmla="*/ 24 w 128"/>
                <a:gd name="T53" fmla="*/ 2 h 202"/>
                <a:gd name="T54" fmla="*/ 30 w 128"/>
                <a:gd name="T55" fmla="*/ 0 h 202"/>
                <a:gd name="T56" fmla="*/ 42 w 128"/>
                <a:gd name="T57" fmla="*/ 2 h 202"/>
                <a:gd name="T58" fmla="*/ 54 w 128"/>
                <a:gd name="T59" fmla="*/ 8 h 202"/>
                <a:gd name="T60" fmla="*/ 58 w 128"/>
                <a:gd name="T61" fmla="*/ 14 h 202"/>
                <a:gd name="T62" fmla="*/ 60 w 128"/>
                <a:gd name="T63" fmla="*/ 20 h 202"/>
                <a:gd name="T64" fmla="*/ 124 w 128"/>
                <a:gd name="T65" fmla="*/ 15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202">
                  <a:moveTo>
                    <a:pt x="124" y="156"/>
                  </a:moveTo>
                  <a:lnTo>
                    <a:pt x="124" y="156"/>
                  </a:lnTo>
                  <a:lnTo>
                    <a:pt x="126" y="162"/>
                  </a:lnTo>
                  <a:lnTo>
                    <a:pt x="128" y="170"/>
                  </a:lnTo>
                  <a:lnTo>
                    <a:pt x="126" y="182"/>
                  </a:lnTo>
                  <a:lnTo>
                    <a:pt x="120" y="192"/>
                  </a:lnTo>
                  <a:lnTo>
                    <a:pt x="114" y="196"/>
                  </a:lnTo>
                  <a:lnTo>
                    <a:pt x="110" y="200"/>
                  </a:lnTo>
                  <a:lnTo>
                    <a:pt x="110" y="200"/>
                  </a:lnTo>
                  <a:lnTo>
                    <a:pt x="110" y="200"/>
                  </a:lnTo>
                  <a:lnTo>
                    <a:pt x="104" y="202"/>
                  </a:lnTo>
                  <a:lnTo>
                    <a:pt x="96" y="202"/>
                  </a:lnTo>
                  <a:lnTo>
                    <a:pt x="84" y="200"/>
                  </a:lnTo>
                  <a:lnTo>
                    <a:pt x="74" y="194"/>
                  </a:lnTo>
                  <a:lnTo>
                    <a:pt x="70" y="190"/>
                  </a:lnTo>
                  <a:lnTo>
                    <a:pt x="66" y="184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2" y="22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42" y="2"/>
                  </a:lnTo>
                  <a:lnTo>
                    <a:pt x="54" y="8"/>
                  </a:lnTo>
                  <a:lnTo>
                    <a:pt x="58" y="14"/>
                  </a:lnTo>
                  <a:lnTo>
                    <a:pt x="60" y="20"/>
                  </a:lnTo>
                  <a:lnTo>
                    <a:pt x="124" y="156"/>
                  </a:lnTo>
                  <a:close/>
                </a:path>
              </a:pathLst>
            </a:custGeom>
            <a:solidFill>
              <a:srgbClr val="721B89"/>
            </a:solidFill>
            <a:ln w="4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235"/>
            <p:cNvSpPr>
              <a:spLocks/>
            </p:cNvSpPr>
            <p:nvPr/>
          </p:nvSpPr>
          <p:spPr bwMode="auto">
            <a:xfrm>
              <a:off x="3368297" y="4710602"/>
              <a:ext cx="53581" cy="35720"/>
            </a:xfrm>
            <a:custGeom>
              <a:avLst/>
              <a:gdLst>
                <a:gd name="T0" fmla="*/ 20 w 30"/>
                <a:gd name="T1" fmla="*/ 18 h 20"/>
                <a:gd name="T2" fmla="*/ 20 w 30"/>
                <a:gd name="T3" fmla="*/ 18 h 20"/>
                <a:gd name="T4" fmla="*/ 24 w 30"/>
                <a:gd name="T5" fmla="*/ 16 h 20"/>
                <a:gd name="T6" fmla="*/ 28 w 30"/>
                <a:gd name="T7" fmla="*/ 10 h 20"/>
                <a:gd name="T8" fmla="*/ 30 w 30"/>
                <a:gd name="T9" fmla="*/ 6 h 20"/>
                <a:gd name="T10" fmla="*/ 28 w 30"/>
                <a:gd name="T11" fmla="*/ 0 h 20"/>
                <a:gd name="T12" fmla="*/ 0 w 30"/>
                <a:gd name="T13" fmla="*/ 14 h 20"/>
                <a:gd name="T14" fmla="*/ 0 w 30"/>
                <a:gd name="T15" fmla="*/ 14 h 20"/>
                <a:gd name="T16" fmla="*/ 4 w 30"/>
                <a:gd name="T17" fmla="*/ 18 h 20"/>
                <a:gd name="T18" fmla="*/ 8 w 30"/>
                <a:gd name="T19" fmla="*/ 20 h 20"/>
                <a:gd name="T20" fmla="*/ 14 w 30"/>
                <a:gd name="T21" fmla="*/ 20 h 20"/>
                <a:gd name="T22" fmla="*/ 20 w 30"/>
                <a:gd name="T23" fmla="*/ 18 h 20"/>
                <a:gd name="T24" fmla="*/ 20 w 30"/>
                <a:gd name="T25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20">
                  <a:moveTo>
                    <a:pt x="20" y="18"/>
                  </a:moveTo>
                  <a:lnTo>
                    <a:pt x="20" y="18"/>
                  </a:lnTo>
                  <a:lnTo>
                    <a:pt x="24" y="16"/>
                  </a:lnTo>
                  <a:lnTo>
                    <a:pt x="28" y="10"/>
                  </a:lnTo>
                  <a:lnTo>
                    <a:pt x="30" y="6"/>
                  </a:lnTo>
                  <a:lnTo>
                    <a:pt x="28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8" y="20"/>
                  </a:lnTo>
                  <a:lnTo>
                    <a:pt x="14" y="20"/>
                  </a:lnTo>
                  <a:lnTo>
                    <a:pt x="20" y="18"/>
                  </a:lnTo>
                  <a:lnTo>
                    <a:pt x="20" y="1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236"/>
            <p:cNvSpPr>
              <a:spLocks/>
            </p:cNvSpPr>
            <p:nvPr/>
          </p:nvSpPr>
          <p:spPr bwMode="auto">
            <a:xfrm>
              <a:off x="3364725" y="4692742"/>
              <a:ext cx="50009" cy="35720"/>
            </a:xfrm>
            <a:custGeom>
              <a:avLst/>
              <a:gdLst>
                <a:gd name="T0" fmla="*/ 8 w 28"/>
                <a:gd name="T1" fmla="*/ 0 h 20"/>
                <a:gd name="T2" fmla="*/ 8 w 28"/>
                <a:gd name="T3" fmla="*/ 0 h 20"/>
                <a:gd name="T4" fmla="*/ 4 w 28"/>
                <a:gd name="T5" fmla="*/ 4 h 20"/>
                <a:gd name="T6" fmla="*/ 0 w 28"/>
                <a:gd name="T7" fmla="*/ 8 h 20"/>
                <a:gd name="T8" fmla="*/ 0 w 28"/>
                <a:gd name="T9" fmla="*/ 14 h 20"/>
                <a:gd name="T10" fmla="*/ 0 w 28"/>
                <a:gd name="T11" fmla="*/ 20 h 20"/>
                <a:gd name="T12" fmla="*/ 28 w 28"/>
                <a:gd name="T13" fmla="*/ 6 h 20"/>
                <a:gd name="T14" fmla="*/ 28 w 28"/>
                <a:gd name="T15" fmla="*/ 6 h 20"/>
                <a:gd name="T16" fmla="*/ 24 w 28"/>
                <a:gd name="T17" fmla="*/ 2 h 20"/>
                <a:gd name="T18" fmla="*/ 20 w 28"/>
                <a:gd name="T19" fmla="*/ 0 h 20"/>
                <a:gd name="T20" fmla="*/ 14 w 28"/>
                <a:gd name="T21" fmla="*/ 0 h 20"/>
                <a:gd name="T22" fmla="*/ 8 w 28"/>
                <a:gd name="T23" fmla="*/ 0 h 20"/>
                <a:gd name="T24" fmla="*/ 8 w 2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0">
                  <a:moveTo>
                    <a:pt x="8" y="0"/>
                  </a:move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237"/>
            <p:cNvSpPr>
              <a:spLocks/>
            </p:cNvSpPr>
            <p:nvPr/>
          </p:nvSpPr>
          <p:spPr bwMode="auto">
            <a:xfrm>
              <a:off x="2989660" y="4389118"/>
              <a:ext cx="542950" cy="782277"/>
            </a:xfrm>
            <a:custGeom>
              <a:avLst/>
              <a:gdLst>
                <a:gd name="T0" fmla="*/ 304 w 304"/>
                <a:gd name="T1" fmla="*/ 374 h 438"/>
                <a:gd name="T2" fmla="*/ 304 w 304"/>
                <a:gd name="T3" fmla="*/ 374 h 438"/>
                <a:gd name="T4" fmla="*/ 302 w 304"/>
                <a:gd name="T5" fmla="*/ 386 h 438"/>
                <a:gd name="T6" fmla="*/ 298 w 304"/>
                <a:gd name="T7" fmla="*/ 398 h 438"/>
                <a:gd name="T8" fmla="*/ 292 w 304"/>
                <a:gd name="T9" fmla="*/ 410 h 438"/>
                <a:gd name="T10" fmla="*/ 284 w 304"/>
                <a:gd name="T11" fmla="*/ 418 h 438"/>
                <a:gd name="T12" fmla="*/ 274 w 304"/>
                <a:gd name="T13" fmla="*/ 426 h 438"/>
                <a:gd name="T14" fmla="*/ 264 w 304"/>
                <a:gd name="T15" fmla="*/ 432 h 438"/>
                <a:gd name="T16" fmla="*/ 252 w 304"/>
                <a:gd name="T17" fmla="*/ 436 h 438"/>
                <a:gd name="T18" fmla="*/ 240 w 304"/>
                <a:gd name="T19" fmla="*/ 438 h 438"/>
                <a:gd name="T20" fmla="*/ 64 w 304"/>
                <a:gd name="T21" fmla="*/ 438 h 438"/>
                <a:gd name="T22" fmla="*/ 64 w 304"/>
                <a:gd name="T23" fmla="*/ 438 h 438"/>
                <a:gd name="T24" fmla="*/ 50 w 304"/>
                <a:gd name="T25" fmla="*/ 436 h 438"/>
                <a:gd name="T26" fmla="*/ 38 w 304"/>
                <a:gd name="T27" fmla="*/ 432 h 438"/>
                <a:gd name="T28" fmla="*/ 28 w 304"/>
                <a:gd name="T29" fmla="*/ 426 h 438"/>
                <a:gd name="T30" fmla="*/ 18 w 304"/>
                <a:gd name="T31" fmla="*/ 418 h 438"/>
                <a:gd name="T32" fmla="*/ 10 w 304"/>
                <a:gd name="T33" fmla="*/ 410 h 438"/>
                <a:gd name="T34" fmla="*/ 4 w 304"/>
                <a:gd name="T35" fmla="*/ 398 h 438"/>
                <a:gd name="T36" fmla="*/ 0 w 304"/>
                <a:gd name="T37" fmla="*/ 386 h 438"/>
                <a:gd name="T38" fmla="*/ 0 w 304"/>
                <a:gd name="T39" fmla="*/ 374 h 438"/>
                <a:gd name="T40" fmla="*/ 64 w 304"/>
                <a:gd name="T41" fmla="*/ 64 h 438"/>
                <a:gd name="T42" fmla="*/ 64 w 304"/>
                <a:gd name="T43" fmla="*/ 64 h 438"/>
                <a:gd name="T44" fmla="*/ 64 w 304"/>
                <a:gd name="T45" fmla="*/ 50 h 438"/>
                <a:gd name="T46" fmla="*/ 68 w 304"/>
                <a:gd name="T47" fmla="*/ 38 h 438"/>
                <a:gd name="T48" fmla="*/ 74 w 304"/>
                <a:gd name="T49" fmla="*/ 28 h 438"/>
                <a:gd name="T50" fmla="*/ 82 w 304"/>
                <a:gd name="T51" fmla="*/ 18 h 438"/>
                <a:gd name="T52" fmla="*/ 92 w 304"/>
                <a:gd name="T53" fmla="*/ 10 h 438"/>
                <a:gd name="T54" fmla="*/ 102 w 304"/>
                <a:gd name="T55" fmla="*/ 4 h 438"/>
                <a:gd name="T56" fmla="*/ 114 w 304"/>
                <a:gd name="T57" fmla="*/ 0 h 438"/>
                <a:gd name="T58" fmla="*/ 128 w 304"/>
                <a:gd name="T59" fmla="*/ 0 h 438"/>
                <a:gd name="T60" fmla="*/ 168 w 304"/>
                <a:gd name="T61" fmla="*/ 0 h 438"/>
                <a:gd name="T62" fmla="*/ 168 w 304"/>
                <a:gd name="T63" fmla="*/ 0 h 438"/>
                <a:gd name="T64" fmla="*/ 180 w 304"/>
                <a:gd name="T65" fmla="*/ 0 h 438"/>
                <a:gd name="T66" fmla="*/ 192 w 304"/>
                <a:gd name="T67" fmla="*/ 4 h 438"/>
                <a:gd name="T68" fmla="*/ 202 w 304"/>
                <a:gd name="T69" fmla="*/ 10 h 438"/>
                <a:gd name="T70" fmla="*/ 212 w 304"/>
                <a:gd name="T71" fmla="*/ 18 h 438"/>
                <a:gd name="T72" fmla="*/ 220 w 304"/>
                <a:gd name="T73" fmla="*/ 28 h 438"/>
                <a:gd name="T74" fmla="*/ 226 w 304"/>
                <a:gd name="T75" fmla="*/ 38 h 438"/>
                <a:gd name="T76" fmla="*/ 230 w 304"/>
                <a:gd name="T77" fmla="*/ 50 h 438"/>
                <a:gd name="T78" fmla="*/ 232 w 304"/>
                <a:gd name="T79" fmla="*/ 64 h 438"/>
                <a:gd name="T80" fmla="*/ 304 w 304"/>
                <a:gd name="T81" fmla="*/ 37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4" h="438">
                  <a:moveTo>
                    <a:pt x="304" y="374"/>
                  </a:moveTo>
                  <a:lnTo>
                    <a:pt x="304" y="374"/>
                  </a:lnTo>
                  <a:lnTo>
                    <a:pt x="302" y="386"/>
                  </a:lnTo>
                  <a:lnTo>
                    <a:pt x="298" y="398"/>
                  </a:lnTo>
                  <a:lnTo>
                    <a:pt x="292" y="410"/>
                  </a:lnTo>
                  <a:lnTo>
                    <a:pt x="284" y="418"/>
                  </a:lnTo>
                  <a:lnTo>
                    <a:pt x="274" y="426"/>
                  </a:lnTo>
                  <a:lnTo>
                    <a:pt x="264" y="432"/>
                  </a:lnTo>
                  <a:lnTo>
                    <a:pt x="252" y="436"/>
                  </a:lnTo>
                  <a:lnTo>
                    <a:pt x="240" y="438"/>
                  </a:lnTo>
                  <a:lnTo>
                    <a:pt x="64" y="438"/>
                  </a:lnTo>
                  <a:lnTo>
                    <a:pt x="64" y="438"/>
                  </a:lnTo>
                  <a:lnTo>
                    <a:pt x="50" y="436"/>
                  </a:lnTo>
                  <a:lnTo>
                    <a:pt x="38" y="432"/>
                  </a:lnTo>
                  <a:lnTo>
                    <a:pt x="28" y="426"/>
                  </a:lnTo>
                  <a:lnTo>
                    <a:pt x="18" y="418"/>
                  </a:lnTo>
                  <a:lnTo>
                    <a:pt x="10" y="410"/>
                  </a:lnTo>
                  <a:lnTo>
                    <a:pt x="4" y="398"/>
                  </a:lnTo>
                  <a:lnTo>
                    <a:pt x="0" y="386"/>
                  </a:lnTo>
                  <a:lnTo>
                    <a:pt x="0" y="37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50"/>
                  </a:lnTo>
                  <a:lnTo>
                    <a:pt x="68" y="38"/>
                  </a:lnTo>
                  <a:lnTo>
                    <a:pt x="74" y="28"/>
                  </a:lnTo>
                  <a:lnTo>
                    <a:pt x="82" y="18"/>
                  </a:lnTo>
                  <a:lnTo>
                    <a:pt x="92" y="10"/>
                  </a:lnTo>
                  <a:lnTo>
                    <a:pt x="102" y="4"/>
                  </a:lnTo>
                  <a:lnTo>
                    <a:pt x="114" y="0"/>
                  </a:lnTo>
                  <a:lnTo>
                    <a:pt x="12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80" y="0"/>
                  </a:lnTo>
                  <a:lnTo>
                    <a:pt x="192" y="4"/>
                  </a:lnTo>
                  <a:lnTo>
                    <a:pt x="202" y="10"/>
                  </a:lnTo>
                  <a:lnTo>
                    <a:pt x="212" y="18"/>
                  </a:lnTo>
                  <a:lnTo>
                    <a:pt x="220" y="28"/>
                  </a:lnTo>
                  <a:lnTo>
                    <a:pt x="226" y="38"/>
                  </a:lnTo>
                  <a:lnTo>
                    <a:pt x="230" y="50"/>
                  </a:lnTo>
                  <a:lnTo>
                    <a:pt x="232" y="64"/>
                  </a:lnTo>
                  <a:lnTo>
                    <a:pt x="304" y="374"/>
                  </a:lnTo>
                  <a:close/>
                </a:path>
              </a:pathLst>
            </a:custGeom>
            <a:solidFill>
              <a:srgbClr val="721B89"/>
            </a:solidFill>
            <a:ln w="4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238"/>
            <p:cNvSpPr>
              <a:spLocks/>
            </p:cNvSpPr>
            <p:nvPr/>
          </p:nvSpPr>
          <p:spPr bwMode="auto">
            <a:xfrm>
              <a:off x="3200411" y="4424839"/>
              <a:ext cx="225039" cy="360776"/>
            </a:xfrm>
            <a:custGeom>
              <a:avLst/>
              <a:gdLst>
                <a:gd name="T0" fmla="*/ 124 w 126"/>
                <a:gd name="T1" fmla="*/ 158 h 202"/>
                <a:gd name="T2" fmla="*/ 124 w 126"/>
                <a:gd name="T3" fmla="*/ 158 h 202"/>
                <a:gd name="T4" fmla="*/ 126 w 126"/>
                <a:gd name="T5" fmla="*/ 164 h 202"/>
                <a:gd name="T6" fmla="*/ 126 w 126"/>
                <a:gd name="T7" fmla="*/ 170 h 202"/>
                <a:gd name="T8" fmla="*/ 124 w 126"/>
                <a:gd name="T9" fmla="*/ 182 h 202"/>
                <a:gd name="T10" fmla="*/ 118 w 126"/>
                <a:gd name="T11" fmla="*/ 192 h 202"/>
                <a:gd name="T12" fmla="*/ 112 w 126"/>
                <a:gd name="T13" fmla="*/ 196 h 202"/>
                <a:gd name="T14" fmla="*/ 106 w 126"/>
                <a:gd name="T15" fmla="*/ 200 h 202"/>
                <a:gd name="T16" fmla="*/ 106 w 126"/>
                <a:gd name="T17" fmla="*/ 200 h 202"/>
                <a:gd name="T18" fmla="*/ 106 w 126"/>
                <a:gd name="T19" fmla="*/ 200 h 202"/>
                <a:gd name="T20" fmla="*/ 100 w 126"/>
                <a:gd name="T21" fmla="*/ 202 h 202"/>
                <a:gd name="T22" fmla="*/ 94 w 126"/>
                <a:gd name="T23" fmla="*/ 202 h 202"/>
                <a:gd name="T24" fmla="*/ 82 w 126"/>
                <a:gd name="T25" fmla="*/ 200 h 202"/>
                <a:gd name="T26" fmla="*/ 72 w 126"/>
                <a:gd name="T27" fmla="*/ 194 h 202"/>
                <a:gd name="T28" fmla="*/ 68 w 126"/>
                <a:gd name="T29" fmla="*/ 188 h 202"/>
                <a:gd name="T30" fmla="*/ 64 w 126"/>
                <a:gd name="T31" fmla="*/ 184 h 202"/>
                <a:gd name="T32" fmla="*/ 2 w 126"/>
                <a:gd name="T33" fmla="*/ 44 h 202"/>
                <a:gd name="T34" fmla="*/ 2 w 126"/>
                <a:gd name="T35" fmla="*/ 44 h 202"/>
                <a:gd name="T36" fmla="*/ 0 w 126"/>
                <a:gd name="T37" fmla="*/ 38 h 202"/>
                <a:gd name="T38" fmla="*/ 0 w 126"/>
                <a:gd name="T39" fmla="*/ 32 h 202"/>
                <a:gd name="T40" fmla="*/ 2 w 126"/>
                <a:gd name="T41" fmla="*/ 20 h 202"/>
                <a:gd name="T42" fmla="*/ 8 w 126"/>
                <a:gd name="T43" fmla="*/ 10 h 202"/>
                <a:gd name="T44" fmla="*/ 14 w 126"/>
                <a:gd name="T45" fmla="*/ 6 h 202"/>
                <a:gd name="T46" fmla="*/ 20 w 126"/>
                <a:gd name="T47" fmla="*/ 2 h 202"/>
                <a:gd name="T48" fmla="*/ 20 w 126"/>
                <a:gd name="T49" fmla="*/ 2 h 202"/>
                <a:gd name="T50" fmla="*/ 20 w 126"/>
                <a:gd name="T51" fmla="*/ 2 h 202"/>
                <a:gd name="T52" fmla="*/ 26 w 126"/>
                <a:gd name="T53" fmla="*/ 0 h 202"/>
                <a:gd name="T54" fmla="*/ 32 w 126"/>
                <a:gd name="T55" fmla="*/ 0 h 202"/>
                <a:gd name="T56" fmla="*/ 44 w 126"/>
                <a:gd name="T57" fmla="*/ 2 h 202"/>
                <a:gd name="T58" fmla="*/ 54 w 126"/>
                <a:gd name="T59" fmla="*/ 8 h 202"/>
                <a:gd name="T60" fmla="*/ 58 w 126"/>
                <a:gd name="T61" fmla="*/ 12 h 202"/>
                <a:gd name="T62" fmla="*/ 62 w 126"/>
                <a:gd name="T63" fmla="*/ 18 h 202"/>
                <a:gd name="T64" fmla="*/ 124 w 126"/>
                <a:gd name="T65" fmla="*/ 15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202">
                  <a:moveTo>
                    <a:pt x="124" y="158"/>
                  </a:moveTo>
                  <a:lnTo>
                    <a:pt x="124" y="158"/>
                  </a:lnTo>
                  <a:lnTo>
                    <a:pt x="126" y="164"/>
                  </a:lnTo>
                  <a:lnTo>
                    <a:pt x="126" y="170"/>
                  </a:lnTo>
                  <a:lnTo>
                    <a:pt x="124" y="182"/>
                  </a:lnTo>
                  <a:lnTo>
                    <a:pt x="118" y="192"/>
                  </a:lnTo>
                  <a:lnTo>
                    <a:pt x="112" y="196"/>
                  </a:lnTo>
                  <a:lnTo>
                    <a:pt x="106" y="200"/>
                  </a:lnTo>
                  <a:lnTo>
                    <a:pt x="106" y="200"/>
                  </a:lnTo>
                  <a:lnTo>
                    <a:pt x="106" y="200"/>
                  </a:lnTo>
                  <a:lnTo>
                    <a:pt x="100" y="202"/>
                  </a:lnTo>
                  <a:lnTo>
                    <a:pt x="94" y="202"/>
                  </a:lnTo>
                  <a:lnTo>
                    <a:pt x="82" y="200"/>
                  </a:lnTo>
                  <a:lnTo>
                    <a:pt x="72" y="194"/>
                  </a:lnTo>
                  <a:lnTo>
                    <a:pt x="68" y="188"/>
                  </a:lnTo>
                  <a:lnTo>
                    <a:pt x="64" y="18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2" y="20"/>
                  </a:lnTo>
                  <a:lnTo>
                    <a:pt x="8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44" y="2"/>
                  </a:lnTo>
                  <a:lnTo>
                    <a:pt x="54" y="8"/>
                  </a:lnTo>
                  <a:lnTo>
                    <a:pt x="58" y="12"/>
                  </a:lnTo>
                  <a:lnTo>
                    <a:pt x="62" y="18"/>
                  </a:lnTo>
                  <a:lnTo>
                    <a:pt x="124" y="158"/>
                  </a:lnTo>
                  <a:close/>
                </a:path>
              </a:pathLst>
            </a:custGeom>
            <a:solidFill>
              <a:srgbClr val="721B89"/>
            </a:solidFill>
            <a:ln w="4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239"/>
            <p:cNvSpPr>
              <a:spLocks/>
            </p:cNvSpPr>
            <p:nvPr/>
          </p:nvSpPr>
          <p:spPr bwMode="auto">
            <a:xfrm>
              <a:off x="2982516" y="4185512"/>
              <a:ext cx="217895" cy="153598"/>
            </a:xfrm>
            <a:custGeom>
              <a:avLst/>
              <a:gdLst>
                <a:gd name="T0" fmla="*/ 54 w 122"/>
                <a:gd name="T1" fmla="*/ 72 h 86"/>
                <a:gd name="T2" fmla="*/ 54 w 122"/>
                <a:gd name="T3" fmla="*/ 72 h 86"/>
                <a:gd name="T4" fmla="*/ 66 w 122"/>
                <a:gd name="T5" fmla="*/ 62 h 86"/>
                <a:gd name="T6" fmla="*/ 74 w 122"/>
                <a:gd name="T7" fmla="*/ 52 h 86"/>
                <a:gd name="T8" fmla="*/ 84 w 122"/>
                <a:gd name="T9" fmla="*/ 40 h 86"/>
                <a:gd name="T10" fmla="*/ 92 w 122"/>
                <a:gd name="T11" fmla="*/ 26 h 86"/>
                <a:gd name="T12" fmla="*/ 92 w 122"/>
                <a:gd name="T13" fmla="*/ 26 h 86"/>
                <a:gd name="T14" fmla="*/ 80 w 122"/>
                <a:gd name="T15" fmla="*/ 36 h 86"/>
                <a:gd name="T16" fmla="*/ 68 w 122"/>
                <a:gd name="T17" fmla="*/ 44 h 86"/>
                <a:gd name="T18" fmla="*/ 40 w 122"/>
                <a:gd name="T19" fmla="*/ 56 h 86"/>
                <a:gd name="T20" fmla="*/ 40 w 122"/>
                <a:gd name="T21" fmla="*/ 56 h 86"/>
                <a:gd name="T22" fmla="*/ 34 w 122"/>
                <a:gd name="T23" fmla="*/ 58 h 86"/>
                <a:gd name="T24" fmla="*/ 26 w 122"/>
                <a:gd name="T25" fmla="*/ 58 h 86"/>
                <a:gd name="T26" fmla="*/ 20 w 122"/>
                <a:gd name="T27" fmla="*/ 58 h 86"/>
                <a:gd name="T28" fmla="*/ 16 w 122"/>
                <a:gd name="T29" fmla="*/ 56 h 86"/>
                <a:gd name="T30" fmla="*/ 10 w 122"/>
                <a:gd name="T31" fmla="*/ 52 h 86"/>
                <a:gd name="T32" fmla="*/ 6 w 122"/>
                <a:gd name="T33" fmla="*/ 48 h 86"/>
                <a:gd name="T34" fmla="*/ 0 w 122"/>
                <a:gd name="T35" fmla="*/ 36 h 86"/>
                <a:gd name="T36" fmla="*/ 0 w 122"/>
                <a:gd name="T37" fmla="*/ 36 h 86"/>
                <a:gd name="T38" fmla="*/ 4 w 122"/>
                <a:gd name="T39" fmla="*/ 46 h 86"/>
                <a:gd name="T40" fmla="*/ 10 w 122"/>
                <a:gd name="T41" fmla="*/ 52 h 86"/>
                <a:gd name="T42" fmla="*/ 16 w 122"/>
                <a:gd name="T43" fmla="*/ 54 h 86"/>
                <a:gd name="T44" fmla="*/ 22 w 122"/>
                <a:gd name="T45" fmla="*/ 56 h 86"/>
                <a:gd name="T46" fmla="*/ 30 w 122"/>
                <a:gd name="T47" fmla="*/ 54 h 86"/>
                <a:gd name="T48" fmla="*/ 38 w 122"/>
                <a:gd name="T49" fmla="*/ 52 h 86"/>
                <a:gd name="T50" fmla="*/ 54 w 122"/>
                <a:gd name="T51" fmla="*/ 42 h 86"/>
                <a:gd name="T52" fmla="*/ 54 w 122"/>
                <a:gd name="T53" fmla="*/ 42 h 86"/>
                <a:gd name="T54" fmla="*/ 88 w 122"/>
                <a:gd name="T55" fmla="*/ 22 h 86"/>
                <a:gd name="T56" fmla="*/ 122 w 122"/>
                <a:gd name="T57" fmla="*/ 0 h 86"/>
                <a:gd name="T58" fmla="*/ 122 w 122"/>
                <a:gd name="T59" fmla="*/ 0 h 86"/>
                <a:gd name="T60" fmla="*/ 116 w 122"/>
                <a:gd name="T61" fmla="*/ 16 h 86"/>
                <a:gd name="T62" fmla="*/ 108 w 122"/>
                <a:gd name="T63" fmla="*/ 28 h 86"/>
                <a:gd name="T64" fmla="*/ 100 w 122"/>
                <a:gd name="T65" fmla="*/ 42 h 86"/>
                <a:gd name="T66" fmla="*/ 90 w 122"/>
                <a:gd name="T67" fmla="*/ 52 h 86"/>
                <a:gd name="T68" fmla="*/ 78 w 122"/>
                <a:gd name="T69" fmla="*/ 62 h 86"/>
                <a:gd name="T70" fmla="*/ 66 w 122"/>
                <a:gd name="T71" fmla="*/ 72 h 86"/>
                <a:gd name="T72" fmla="*/ 40 w 122"/>
                <a:gd name="T73" fmla="*/ 86 h 86"/>
                <a:gd name="T74" fmla="*/ 54 w 122"/>
                <a:gd name="T75" fmla="*/ 7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" h="86">
                  <a:moveTo>
                    <a:pt x="54" y="72"/>
                  </a:moveTo>
                  <a:lnTo>
                    <a:pt x="54" y="72"/>
                  </a:lnTo>
                  <a:lnTo>
                    <a:pt x="66" y="62"/>
                  </a:lnTo>
                  <a:lnTo>
                    <a:pt x="74" y="52"/>
                  </a:lnTo>
                  <a:lnTo>
                    <a:pt x="84" y="40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80" y="36"/>
                  </a:lnTo>
                  <a:lnTo>
                    <a:pt x="68" y="44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4" y="58"/>
                  </a:lnTo>
                  <a:lnTo>
                    <a:pt x="26" y="58"/>
                  </a:lnTo>
                  <a:lnTo>
                    <a:pt x="20" y="58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6" y="4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4" y="46"/>
                  </a:lnTo>
                  <a:lnTo>
                    <a:pt x="10" y="52"/>
                  </a:lnTo>
                  <a:lnTo>
                    <a:pt x="16" y="54"/>
                  </a:lnTo>
                  <a:lnTo>
                    <a:pt x="22" y="56"/>
                  </a:lnTo>
                  <a:lnTo>
                    <a:pt x="30" y="54"/>
                  </a:lnTo>
                  <a:lnTo>
                    <a:pt x="38" y="5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88" y="2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16" y="16"/>
                  </a:lnTo>
                  <a:lnTo>
                    <a:pt x="108" y="28"/>
                  </a:lnTo>
                  <a:lnTo>
                    <a:pt x="100" y="42"/>
                  </a:lnTo>
                  <a:lnTo>
                    <a:pt x="90" y="52"/>
                  </a:lnTo>
                  <a:lnTo>
                    <a:pt x="78" y="62"/>
                  </a:lnTo>
                  <a:lnTo>
                    <a:pt x="66" y="72"/>
                  </a:lnTo>
                  <a:lnTo>
                    <a:pt x="40" y="86"/>
                  </a:lnTo>
                  <a:lnTo>
                    <a:pt x="54" y="72"/>
                  </a:lnTo>
                  <a:close/>
                </a:path>
              </a:pathLst>
            </a:custGeom>
            <a:solidFill>
              <a:srgbClr val="721B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240"/>
            <p:cNvSpPr>
              <a:spLocks/>
            </p:cNvSpPr>
            <p:nvPr/>
          </p:nvSpPr>
          <p:spPr bwMode="auto">
            <a:xfrm>
              <a:off x="2982516" y="4185512"/>
              <a:ext cx="217895" cy="153598"/>
            </a:xfrm>
            <a:custGeom>
              <a:avLst/>
              <a:gdLst>
                <a:gd name="T0" fmla="*/ 54 w 122"/>
                <a:gd name="T1" fmla="*/ 72 h 86"/>
                <a:gd name="T2" fmla="*/ 54 w 122"/>
                <a:gd name="T3" fmla="*/ 72 h 86"/>
                <a:gd name="T4" fmla="*/ 66 w 122"/>
                <a:gd name="T5" fmla="*/ 62 h 86"/>
                <a:gd name="T6" fmla="*/ 74 w 122"/>
                <a:gd name="T7" fmla="*/ 52 h 86"/>
                <a:gd name="T8" fmla="*/ 84 w 122"/>
                <a:gd name="T9" fmla="*/ 40 h 86"/>
                <a:gd name="T10" fmla="*/ 92 w 122"/>
                <a:gd name="T11" fmla="*/ 26 h 86"/>
                <a:gd name="T12" fmla="*/ 92 w 122"/>
                <a:gd name="T13" fmla="*/ 26 h 86"/>
                <a:gd name="T14" fmla="*/ 80 w 122"/>
                <a:gd name="T15" fmla="*/ 36 h 86"/>
                <a:gd name="T16" fmla="*/ 68 w 122"/>
                <a:gd name="T17" fmla="*/ 44 h 86"/>
                <a:gd name="T18" fmla="*/ 40 w 122"/>
                <a:gd name="T19" fmla="*/ 56 h 86"/>
                <a:gd name="T20" fmla="*/ 40 w 122"/>
                <a:gd name="T21" fmla="*/ 56 h 86"/>
                <a:gd name="T22" fmla="*/ 34 w 122"/>
                <a:gd name="T23" fmla="*/ 58 h 86"/>
                <a:gd name="T24" fmla="*/ 26 w 122"/>
                <a:gd name="T25" fmla="*/ 58 h 86"/>
                <a:gd name="T26" fmla="*/ 20 w 122"/>
                <a:gd name="T27" fmla="*/ 58 h 86"/>
                <a:gd name="T28" fmla="*/ 16 w 122"/>
                <a:gd name="T29" fmla="*/ 56 h 86"/>
                <a:gd name="T30" fmla="*/ 10 w 122"/>
                <a:gd name="T31" fmla="*/ 52 h 86"/>
                <a:gd name="T32" fmla="*/ 6 w 122"/>
                <a:gd name="T33" fmla="*/ 48 h 86"/>
                <a:gd name="T34" fmla="*/ 0 w 122"/>
                <a:gd name="T35" fmla="*/ 36 h 86"/>
                <a:gd name="T36" fmla="*/ 0 w 122"/>
                <a:gd name="T37" fmla="*/ 36 h 86"/>
                <a:gd name="T38" fmla="*/ 4 w 122"/>
                <a:gd name="T39" fmla="*/ 46 h 86"/>
                <a:gd name="T40" fmla="*/ 10 w 122"/>
                <a:gd name="T41" fmla="*/ 52 h 86"/>
                <a:gd name="T42" fmla="*/ 16 w 122"/>
                <a:gd name="T43" fmla="*/ 54 h 86"/>
                <a:gd name="T44" fmla="*/ 22 w 122"/>
                <a:gd name="T45" fmla="*/ 56 h 86"/>
                <a:gd name="T46" fmla="*/ 30 w 122"/>
                <a:gd name="T47" fmla="*/ 54 h 86"/>
                <a:gd name="T48" fmla="*/ 38 w 122"/>
                <a:gd name="T49" fmla="*/ 52 h 86"/>
                <a:gd name="T50" fmla="*/ 54 w 122"/>
                <a:gd name="T51" fmla="*/ 42 h 86"/>
                <a:gd name="T52" fmla="*/ 54 w 122"/>
                <a:gd name="T53" fmla="*/ 42 h 86"/>
                <a:gd name="T54" fmla="*/ 88 w 122"/>
                <a:gd name="T55" fmla="*/ 22 h 86"/>
                <a:gd name="T56" fmla="*/ 122 w 122"/>
                <a:gd name="T57" fmla="*/ 0 h 86"/>
                <a:gd name="T58" fmla="*/ 122 w 122"/>
                <a:gd name="T59" fmla="*/ 0 h 86"/>
                <a:gd name="T60" fmla="*/ 116 w 122"/>
                <a:gd name="T61" fmla="*/ 16 h 86"/>
                <a:gd name="T62" fmla="*/ 108 w 122"/>
                <a:gd name="T63" fmla="*/ 28 h 86"/>
                <a:gd name="T64" fmla="*/ 100 w 122"/>
                <a:gd name="T65" fmla="*/ 42 h 86"/>
                <a:gd name="T66" fmla="*/ 90 w 122"/>
                <a:gd name="T67" fmla="*/ 52 h 86"/>
                <a:gd name="T68" fmla="*/ 78 w 122"/>
                <a:gd name="T69" fmla="*/ 62 h 86"/>
                <a:gd name="T70" fmla="*/ 66 w 122"/>
                <a:gd name="T71" fmla="*/ 72 h 86"/>
                <a:gd name="T72" fmla="*/ 40 w 122"/>
                <a:gd name="T7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2" h="86">
                  <a:moveTo>
                    <a:pt x="54" y="72"/>
                  </a:moveTo>
                  <a:lnTo>
                    <a:pt x="54" y="72"/>
                  </a:lnTo>
                  <a:lnTo>
                    <a:pt x="66" y="62"/>
                  </a:lnTo>
                  <a:lnTo>
                    <a:pt x="74" y="52"/>
                  </a:lnTo>
                  <a:lnTo>
                    <a:pt x="84" y="40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80" y="36"/>
                  </a:lnTo>
                  <a:lnTo>
                    <a:pt x="68" y="44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4" y="58"/>
                  </a:lnTo>
                  <a:lnTo>
                    <a:pt x="26" y="58"/>
                  </a:lnTo>
                  <a:lnTo>
                    <a:pt x="20" y="58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6" y="4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4" y="46"/>
                  </a:lnTo>
                  <a:lnTo>
                    <a:pt x="10" y="52"/>
                  </a:lnTo>
                  <a:lnTo>
                    <a:pt x="16" y="54"/>
                  </a:lnTo>
                  <a:lnTo>
                    <a:pt x="22" y="56"/>
                  </a:lnTo>
                  <a:lnTo>
                    <a:pt x="30" y="54"/>
                  </a:lnTo>
                  <a:lnTo>
                    <a:pt x="38" y="5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88" y="2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16" y="16"/>
                  </a:lnTo>
                  <a:lnTo>
                    <a:pt x="108" y="28"/>
                  </a:lnTo>
                  <a:lnTo>
                    <a:pt x="100" y="42"/>
                  </a:lnTo>
                  <a:lnTo>
                    <a:pt x="90" y="52"/>
                  </a:lnTo>
                  <a:lnTo>
                    <a:pt x="78" y="62"/>
                  </a:lnTo>
                  <a:lnTo>
                    <a:pt x="66" y="72"/>
                  </a:lnTo>
                  <a:lnTo>
                    <a:pt x="40" y="86"/>
                  </a:lnTo>
                </a:path>
              </a:pathLst>
            </a:custGeom>
            <a:noFill/>
            <a:ln w="4">
              <a:solidFill>
                <a:srgbClr val="CC8C8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241"/>
            <p:cNvSpPr>
              <a:spLocks/>
            </p:cNvSpPr>
            <p:nvPr/>
          </p:nvSpPr>
          <p:spPr bwMode="auto">
            <a:xfrm>
              <a:off x="3325432" y="4674881"/>
              <a:ext cx="378636" cy="167886"/>
            </a:xfrm>
            <a:custGeom>
              <a:avLst/>
              <a:gdLst>
                <a:gd name="T0" fmla="*/ 186 w 212"/>
                <a:gd name="T1" fmla="*/ 30 h 94"/>
                <a:gd name="T2" fmla="*/ 186 w 212"/>
                <a:gd name="T3" fmla="*/ 30 h 94"/>
                <a:gd name="T4" fmla="*/ 192 w 212"/>
                <a:gd name="T5" fmla="*/ 32 h 94"/>
                <a:gd name="T6" fmla="*/ 198 w 212"/>
                <a:gd name="T7" fmla="*/ 36 h 94"/>
                <a:gd name="T8" fmla="*/ 206 w 212"/>
                <a:gd name="T9" fmla="*/ 44 h 94"/>
                <a:gd name="T10" fmla="*/ 212 w 212"/>
                <a:gd name="T11" fmla="*/ 56 h 94"/>
                <a:gd name="T12" fmla="*/ 212 w 212"/>
                <a:gd name="T13" fmla="*/ 62 h 94"/>
                <a:gd name="T14" fmla="*/ 212 w 212"/>
                <a:gd name="T15" fmla="*/ 68 h 94"/>
                <a:gd name="T16" fmla="*/ 212 w 212"/>
                <a:gd name="T17" fmla="*/ 68 h 94"/>
                <a:gd name="T18" fmla="*/ 212 w 212"/>
                <a:gd name="T19" fmla="*/ 68 h 94"/>
                <a:gd name="T20" fmla="*/ 210 w 212"/>
                <a:gd name="T21" fmla="*/ 74 h 94"/>
                <a:gd name="T22" fmla="*/ 206 w 212"/>
                <a:gd name="T23" fmla="*/ 80 h 94"/>
                <a:gd name="T24" fmla="*/ 198 w 212"/>
                <a:gd name="T25" fmla="*/ 88 h 94"/>
                <a:gd name="T26" fmla="*/ 186 w 212"/>
                <a:gd name="T27" fmla="*/ 92 h 94"/>
                <a:gd name="T28" fmla="*/ 180 w 212"/>
                <a:gd name="T29" fmla="*/ 94 h 94"/>
                <a:gd name="T30" fmla="*/ 174 w 212"/>
                <a:gd name="T31" fmla="*/ 92 h 94"/>
                <a:gd name="T32" fmla="*/ 24 w 212"/>
                <a:gd name="T33" fmla="*/ 62 h 94"/>
                <a:gd name="T34" fmla="*/ 24 w 212"/>
                <a:gd name="T35" fmla="*/ 62 h 94"/>
                <a:gd name="T36" fmla="*/ 18 w 212"/>
                <a:gd name="T37" fmla="*/ 60 h 94"/>
                <a:gd name="T38" fmla="*/ 14 w 212"/>
                <a:gd name="T39" fmla="*/ 58 h 94"/>
                <a:gd name="T40" fmla="*/ 4 w 212"/>
                <a:gd name="T41" fmla="*/ 48 h 94"/>
                <a:gd name="T42" fmla="*/ 0 w 212"/>
                <a:gd name="T43" fmla="*/ 38 h 94"/>
                <a:gd name="T44" fmla="*/ 0 w 212"/>
                <a:gd name="T45" fmla="*/ 32 h 94"/>
                <a:gd name="T46" fmla="*/ 0 w 212"/>
                <a:gd name="T47" fmla="*/ 24 h 94"/>
                <a:gd name="T48" fmla="*/ 0 w 212"/>
                <a:gd name="T49" fmla="*/ 24 h 94"/>
                <a:gd name="T50" fmla="*/ 0 w 212"/>
                <a:gd name="T51" fmla="*/ 24 h 94"/>
                <a:gd name="T52" fmla="*/ 2 w 212"/>
                <a:gd name="T53" fmla="*/ 18 h 94"/>
                <a:gd name="T54" fmla="*/ 4 w 212"/>
                <a:gd name="T55" fmla="*/ 14 h 94"/>
                <a:gd name="T56" fmla="*/ 14 w 212"/>
                <a:gd name="T57" fmla="*/ 4 h 94"/>
                <a:gd name="T58" fmla="*/ 24 w 212"/>
                <a:gd name="T59" fmla="*/ 0 h 94"/>
                <a:gd name="T60" fmla="*/ 32 w 212"/>
                <a:gd name="T61" fmla="*/ 0 h 94"/>
                <a:gd name="T62" fmla="*/ 38 w 212"/>
                <a:gd name="T63" fmla="*/ 0 h 94"/>
                <a:gd name="T64" fmla="*/ 186 w 212"/>
                <a:gd name="T65" fmla="*/ 3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2" h="94">
                  <a:moveTo>
                    <a:pt x="186" y="30"/>
                  </a:moveTo>
                  <a:lnTo>
                    <a:pt x="186" y="30"/>
                  </a:lnTo>
                  <a:lnTo>
                    <a:pt x="192" y="32"/>
                  </a:lnTo>
                  <a:lnTo>
                    <a:pt x="198" y="36"/>
                  </a:lnTo>
                  <a:lnTo>
                    <a:pt x="206" y="44"/>
                  </a:lnTo>
                  <a:lnTo>
                    <a:pt x="212" y="56"/>
                  </a:lnTo>
                  <a:lnTo>
                    <a:pt x="212" y="62"/>
                  </a:lnTo>
                  <a:lnTo>
                    <a:pt x="212" y="68"/>
                  </a:lnTo>
                  <a:lnTo>
                    <a:pt x="212" y="68"/>
                  </a:lnTo>
                  <a:lnTo>
                    <a:pt x="212" y="68"/>
                  </a:lnTo>
                  <a:lnTo>
                    <a:pt x="210" y="74"/>
                  </a:lnTo>
                  <a:lnTo>
                    <a:pt x="206" y="80"/>
                  </a:lnTo>
                  <a:lnTo>
                    <a:pt x="198" y="88"/>
                  </a:lnTo>
                  <a:lnTo>
                    <a:pt x="186" y="92"/>
                  </a:lnTo>
                  <a:lnTo>
                    <a:pt x="180" y="94"/>
                  </a:lnTo>
                  <a:lnTo>
                    <a:pt x="174" y="92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18" y="60"/>
                  </a:lnTo>
                  <a:lnTo>
                    <a:pt x="14" y="58"/>
                  </a:lnTo>
                  <a:lnTo>
                    <a:pt x="4" y="4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14" y="4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186" y="30"/>
                  </a:lnTo>
                  <a:close/>
                </a:path>
              </a:pathLst>
            </a:custGeom>
            <a:solidFill>
              <a:srgbClr val="721B89"/>
            </a:solidFill>
            <a:ln w="4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242"/>
            <p:cNvSpPr>
              <a:spLocks/>
            </p:cNvSpPr>
            <p:nvPr/>
          </p:nvSpPr>
          <p:spPr bwMode="auto">
            <a:xfrm>
              <a:off x="3357580" y="4710602"/>
              <a:ext cx="53581" cy="32148"/>
            </a:xfrm>
            <a:custGeom>
              <a:avLst/>
              <a:gdLst>
                <a:gd name="T0" fmla="*/ 20 w 30"/>
                <a:gd name="T1" fmla="*/ 0 h 18"/>
                <a:gd name="T2" fmla="*/ 20 w 30"/>
                <a:gd name="T3" fmla="*/ 0 h 18"/>
                <a:gd name="T4" fmla="*/ 14 w 30"/>
                <a:gd name="T5" fmla="*/ 0 h 18"/>
                <a:gd name="T6" fmla="*/ 10 w 30"/>
                <a:gd name="T7" fmla="*/ 0 h 18"/>
                <a:gd name="T8" fmla="*/ 4 w 30"/>
                <a:gd name="T9" fmla="*/ 2 h 18"/>
                <a:gd name="T10" fmla="*/ 0 w 30"/>
                <a:gd name="T11" fmla="*/ 6 h 18"/>
                <a:gd name="T12" fmla="*/ 30 w 30"/>
                <a:gd name="T13" fmla="*/ 18 h 18"/>
                <a:gd name="T14" fmla="*/ 30 w 30"/>
                <a:gd name="T15" fmla="*/ 18 h 18"/>
                <a:gd name="T16" fmla="*/ 30 w 30"/>
                <a:gd name="T17" fmla="*/ 14 h 18"/>
                <a:gd name="T18" fmla="*/ 28 w 30"/>
                <a:gd name="T19" fmla="*/ 8 h 18"/>
                <a:gd name="T20" fmla="*/ 26 w 30"/>
                <a:gd name="T21" fmla="*/ 4 h 18"/>
                <a:gd name="T22" fmla="*/ 20 w 30"/>
                <a:gd name="T23" fmla="*/ 0 h 18"/>
                <a:gd name="T24" fmla="*/ 20 w 30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18">
                  <a:moveTo>
                    <a:pt x="20" y="0"/>
                  </a:move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243"/>
            <p:cNvSpPr>
              <a:spLocks/>
            </p:cNvSpPr>
            <p:nvPr/>
          </p:nvSpPr>
          <p:spPr bwMode="auto">
            <a:xfrm>
              <a:off x="3354008" y="4732034"/>
              <a:ext cx="53581" cy="32148"/>
            </a:xfrm>
            <a:custGeom>
              <a:avLst/>
              <a:gdLst>
                <a:gd name="T0" fmla="*/ 10 w 30"/>
                <a:gd name="T1" fmla="*/ 18 h 18"/>
                <a:gd name="T2" fmla="*/ 10 w 30"/>
                <a:gd name="T3" fmla="*/ 18 h 18"/>
                <a:gd name="T4" fmla="*/ 16 w 30"/>
                <a:gd name="T5" fmla="*/ 18 h 18"/>
                <a:gd name="T6" fmla="*/ 22 w 30"/>
                <a:gd name="T7" fmla="*/ 18 h 18"/>
                <a:gd name="T8" fmla="*/ 26 w 30"/>
                <a:gd name="T9" fmla="*/ 16 h 18"/>
                <a:gd name="T10" fmla="*/ 30 w 30"/>
                <a:gd name="T11" fmla="*/ 12 h 18"/>
                <a:gd name="T12" fmla="*/ 0 w 30"/>
                <a:gd name="T13" fmla="*/ 0 h 18"/>
                <a:gd name="T14" fmla="*/ 0 w 30"/>
                <a:gd name="T15" fmla="*/ 0 h 18"/>
                <a:gd name="T16" fmla="*/ 0 w 30"/>
                <a:gd name="T17" fmla="*/ 4 h 18"/>
                <a:gd name="T18" fmla="*/ 2 w 30"/>
                <a:gd name="T19" fmla="*/ 10 h 18"/>
                <a:gd name="T20" fmla="*/ 6 w 30"/>
                <a:gd name="T21" fmla="*/ 14 h 18"/>
                <a:gd name="T22" fmla="*/ 10 w 30"/>
                <a:gd name="T23" fmla="*/ 18 h 18"/>
                <a:gd name="T24" fmla="*/ 10 w 30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18">
                  <a:moveTo>
                    <a:pt x="10" y="18"/>
                  </a:moveTo>
                  <a:lnTo>
                    <a:pt x="10" y="18"/>
                  </a:lnTo>
                  <a:lnTo>
                    <a:pt x="16" y="18"/>
                  </a:lnTo>
                  <a:lnTo>
                    <a:pt x="22" y="18"/>
                  </a:lnTo>
                  <a:lnTo>
                    <a:pt x="26" y="16"/>
                  </a:lnTo>
                  <a:lnTo>
                    <a:pt x="30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10"/>
                  </a:lnTo>
                  <a:lnTo>
                    <a:pt x="6" y="14"/>
                  </a:lnTo>
                  <a:lnTo>
                    <a:pt x="10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6" name="Group 154"/>
          <p:cNvGrpSpPr/>
          <p:nvPr/>
        </p:nvGrpSpPr>
        <p:grpSpPr>
          <a:xfrm>
            <a:off x="381000" y="5485619"/>
            <a:ext cx="455512" cy="464331"/>
            <a:chOff x="364325" y="5504666"/>
            <a:chExt cx="455512" cy="464331"/>
          </a:xfrm>
        </p:grpSpPr>
        <p:sp>
          <p:nvSpPr>
            <p:cNvPr id="154" name="Arc 153"/>
            <p:cNvSpPr/>
            <p:nvPr/>
          </p:nvSpPr>
          <p:spPr>
            <a:xfrm>
              <a:off x="364325" y="5702297"/>
              <a:ext cx="406401" cy="266700"/>
            </a:xfrm>
            <a:prstGeom prst="arc">
              <a:avLst>
                <a:gd name="adj1" fmla="val 15427483"/>
                <a:gd name="adj2" fmla="val 21156569"/>
              </a:avLst>
            </a:prstGeom>
            <a:ln>
              <a:solidFill>
                <a:srgbClr val="FF0000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Arc 253"/>
            <p:cNvSpPr/>
            <p:nvPr/>
          </p:nvSpPr>
          <p:spPr>
            <a:xfrm rot="20111550">
              <a:off x="413436" y="5675314"/>
              <a:ext cx="406401" cy="266700"/>
            </a:xfrm>
            <a:prstGeom prst="arc">
              <a:avLst>
                <a:gd name="adj1" fmla="val 15333333"/>
                <a:gd name="adj2" fmla="val 21156569"/>
              </a:avLst>
            </a:prstGeom>
            <a:ln>
              <a:solidFill>
                <a:srgbClr val="FF0000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Arc 254"/>
            <p:cNvSpPr/>
            <p:nvPr/>
          </p:nvSpPr>
          <p:spPr>
            <a:xfrm rot="18765791">
              <a:off x="461292" y="5619761"/>
              <a:ext cx="406401" cy="266700"/>
            </a:xfrm>
            <a:prstGeom prst="arc">
              <a:avLst>
                <a:gd name="adj1" fmla="val 14729464"/>
                <a:gd name="adj2" fmla="val 544495"/>
              </a:avLst>
            </a:prstGeom>
            <a:ln>
              <a:solidFill>
                <a:srgbClr val="FF0000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Arc 255"/>
            <p:cNvSpPr/>
            <p:nvPr/>
          </p:nvSpPr>
          <p:spPr>
            <a:xfrm rot="18765791">
              <a:off x="475578" y="5574517"/>
              <a:ext cx="406401" cy="266700"/>
            </a:xfrm>
            <a:prstGeom prst="arc">
              <a:avLst>
                <a:gd name="adj1" fmla="val 13800511"/>
                <a:gd name="adj2" fmla="val 544495"/>
              </a:avLst>
            </a:prstGeom>
            <a:ln>
              <a:solidFill>
                <a:srgbClr val="FF0000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14"/>
          <p:cNvGrpSpPr/>
          <p:nvPr/>
        </p:nvGrpSpPr>
        <p:grpSpPr>
          <a:xfrm>
            <a:off x="228600" y="5395913"/>
            <a:ext cx="990600" cy="1293812"/>
            <a:chOff x="228600" y="5395913"/>
            <a:chExt cx="990600" cy="1293812"/>
          </a:xfrm>
        </p:grpSpPr>
        <p:sp>
          <p:nvSpPr>
            <p:cNvPr id="1138" name="AutoShape 142"/>
            <p:cNvSpPr>
              <a:spLocks noChangeAspect="1" noChangeArrowheads="1" noTextEdit="1"/>
            </p:cNvSpPr>
            <p:nvPr/>
          </p:nvSpPr>
          <p:spPr bwMode="auto">
            <a:xfrm>
              <a:off x="228600" y="5395913"/>
              <a:ext cx="990600" cy="1293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" name="Freeform 144"/>
            <p:cNvSpPr>
              <a:spLocks/>
            </p:cNvSpPr>
            <p:nvPr/>
          </p:nvSpPr>
          <p:spPr bwMode="auto">
            <a:xfrm>
              <a:off x="428625" y="5767388"/>
              <a:ext cx="366713" cy="144462"/>
            </a:xfrm>
            <a:custGeom>
              <a:avLst/>
              <a:gdLst>
                <a:gd name="T0" fmla="*/ 191 w 231"/>
                <a:gd name="T1" fmla="*/ 0 h 91"/>
                <a:gd name="T2" fmla="*/ 191 w 231"/>
                <a:gd name="T3" fmla="*/ 0 h 91"/>
                <a:gd name="T4" fmla="*/ 206 w 231"/>
                <a:gd name="T5" fmla="*/ 0 h 91"/>
                <a:gd name="T6" fmla="*/ 217 w 231"/>
                <a:gd name="T7" fmla="*/ 4 h 91"/>
                <a:gd name="T8" fmla="*/ 224 w 231"/>
                <a:gd name="T9" fmla="*/ 15 h 91"/>
                <a:gd name="T10" fmla="*/ 231 w 231"/>
                <a:gd name="T11" fmla="*/ 29 h 91"/>
                <a:gd name="T12" fmla="*/ 231 w 231"/>
                <a:gd name="T13" fmla="*/ 29 h 91"/>
                <a:gd name="T14" fmla="*/ 231 w 231"/>
                <a:gd name="T15" fmla="*/ 29 h 91"/>
                <a:gd name="T16" fmla="*/ 231 w 231"/>
                <a:gd name="T17" fmla="*/ 40 h 91"/>
                <a:gd name="T18" fmla="*/ 224 w 231"/>
                <a:gd name="T19" fmla="*/ 54 h 91"/>
                <a:gd name="T20" fmla="*/ 213 w 231"/>
                <a:gd name="T21" fmla="*/ 62 h 91"/>
                <a:gd name="T22" fmla="*/ 202 w 231"/>
                <a:gd name="T23" fmla="*/ 65 h 91"/>
                <a:gd name="T24" fmla="*/ 40 w 231"/>
                <a:gd name="T25" fmla="*/ 91 h 91"/>
                <a:gd name="T26" fmla="*/ 40 w 231"/>
                <a:gd name="T27" fmla="*/ 91 h 91"/>
                <a:gd name="T28" fmla="*/ 25 w 231"/>
                <a:gd name="T29" fmla="*/ 87 h 91"/>
                <a:gd name="T30" fmla="*/ 15 w 231"/>
                <a:gd name="T31" fmla="*/ 83 h 91"/>
                <a:gd name="T32" fmla="*/ 7 w 231"/>
                <a:gd name="T33" fmla="*/ 73 h 91"/>
                <a:gd name="T34" fmla="*/ 0 w 231"/>
                <a:gd name="T35" fmla="*/ 58 h 91"/>
                <a:gd name="T36" fmla="*/ 0 w 231"/>
                <a:gd name="T37" fmla="*/ 58 h 91"/>
                <a:gd name="T38" fmla="*/ 0 w 231"/>
                <a:gd name="T39" fmla="*/ 58 h 91"/>
                <a:gd name="T40" fmla="*/ 4 w 231"/>
                <a:gd name="T41" fmla="*/ 47 h 91"/>
                <a:gd name="T42" fmla="*/ 7 w 231"/>
                <a:gd name="T43" fmla="*/ 33 h 91"/>
                <a:gd name="T44" fmla="*/ 18 w 231"/>
                <a:gd name="T45" fmla="*/ 26 h 91"/>
                <a:gd name="T46" fmla="*/ 29 w 231"/>
                <a:gd name="T47" fmla="*/ 22 h 91"/>
                <a:gd name="T48" fmla="*/ 191 w 231"/>
                <a:gd name="T4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91">
                  <a:moveTo>
                    <a:pt x="191" y="0"/>
                  </a:moveTo>
                  <a:lnTo>
                    <a:pt x="191" y="0"/>
                  </a:lnTo>
                  <a:lnTo>
                    <a:pt x="206" y="0"/>
                  </a:lnTo>
                  <a:lnTo>
                    <a:pt x="217" y="4"/>
                  </a:lnTo>
                  <a:lnTo>
                    <a:pt x="224" y="15"/>
                  </a:lnTo>
                  <a:lnTo>
                    <a:pt x="231" y="29"/>
                  </a:lnTo>
                  <a:lnTo>
                    <a:pt x="231" y="29"/>
                  </a:lnTo>
                  <a:lnTo>
                    <a:pt x="231" y="29"/>
                  </a:lnTo>
                  <a:lnTo>
                    <a:pt x="231" y="40"/>
                  </a:lnTo>
                  <a:lnTo>
                    <a:pt x="224" y="54"/>
                  </a:lnTo>
                  <a:lnTo>
                    <a:pt x="213" y="62"/>
                  </a:lnTo>
                  <a:lnTo>
                    <a:pt x="202" y="65"/>
                  </a:lnTo>
                  <a:lnTo>
                    <a:pt x="40" y="91"/>
                  </a:lnTo>
                  <a:lnTo>
                    <a:pt x="40" y="91"/>
                  </a:lnTo>
                  <a:lnTo>
                    <a:pt x="25" y="87"/>
                  </a:lnTo>
                  <a:lnTo>
                    <a:pt x="15" y="83"/>
                  </a:lnTo>
                  <a:lnTo>
                    <a:pt x="7" y="7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4" y="47"/>
                  </a:lnTo>
                  <a:lnTo>
                    <a:pt x="7" y="33"/>
                  </a:lnTo>
                  <a:lnTo>
                    <a:pt x="18" y="26"/>
                  </a:lnTo>
                  <a:lnTo>
                    <a:pt x="29" y="22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721B89"/>
            </a:solidFill>
            <a:ln w="7">
              <a:solidFill>
                <a:srgbClr val="C1848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" name="Freeform 145"/>
            <p:cNvSpPr>
              <a:spLocks/>
            </p:cNvSpPr>
            <p:nvPr/>
          </p:nvSpPr>
          <p:spPr bwMode="auto">
            <a:xfrm>
              <a:off x="703263" y="5527675"/>
              <a:ext cx="241300" cy="331787"/>
            </a:xfrm>
            <a:custGeom>
              <a:avLst/>
              <a:gdLst>
                <a:gd name="T0" fmla="*/ 87 w 152"/>
                <a:gd name="T1" fmla="*/ 18 h 209"/>
                <a:gd name="T2" fmla="*/ 87 w 152"/>
                <a:gd name="T3" fmla="*/ 18 h 209"/>
                <a:gd name="T4" fmla="*/ 98 w 152"/>
                <a:gd name="T5" fmla="*/ 7 h 209"/>
                <a:gd name="T6" fmla="*/ 109 w 152"/>
                <a:gd name="T7" fmla="*/ 0 h 209"/>
                <a:gd name="T8" fmla="*/ 119 w 152"/>
                <a:gd name="T9" fmla="*/ 0 h 209"/>
                <a:gd name="T10" fmla="*/ 134 w 152"/>
                <a:gd name="T11" fmla="*/ 4 h 209"/>
                <a:gd name="T12" fmla="*/ 134 w 152"/>
                <a:gd name="T13" fmla="*/ 4 h 209"/>
                <a:gd name="T14" fmla="*/ 134 w 152"/>
                <a:gd name="T15" fmla="*/ 4 h 209"/>
                <a:gd name="T16" fmla="*/ 145 w 152"/>
                <a:gd name="T17" fmla="*/ 14 h 209"/>
                <a:gd name="T18" fmla="*/ 148 w 152"/>
                <a:gd name="T19" fmla="*/ 25 h 209"/>
                <a:gd name="T20" fmla="*/ 152 w 152"/>
                <a:gd name="T21" fmla="*/ 40 h 209"/>
                <a:gd name="T22" fmla="*/ 148 w 152"/>
                <a:gd name="T23" fmla="*/ 50 h 209"/>
                <a:gd name="T24" fmla="*/ 65 w 152"/>
                <a:gd name="T25" fmla="*/ 191 h 209"/>
                <a:gd name="T26" fmla="*/ 65 w 152"/>
                <a:gd name="T27" fmla="*/ 191 h 209"/>
                <a:gd name="T28" fmla="*/ 54 w 152"/>
                <a:gd name="T29" fmla="*/ 202 h 209"/>
                <a:gd name="T30" fmla="*/ 44 w 152"/>
                <a:gd name="T31" fmla="*/ 209 h 209"/>
                <a:gd name="T32" fmla="*/ 33 w 152"/>
                <a:gd name="T33" fmla="*/ 209 h 209"/>
                <a:gd name="T34" fmla="*/ 18 w 152"/>
                <a:gd name="T35" fmla="*/ 205 h 209"/>
                <a:gd name="T36" fmla="*/ 18 w 152"/>
                <a:gd name="T37" fmla="*/ 205 h 209"/>
                <a:gd name="T38" fmla="*/ 18 w 152"/>
                <a:gd name="T39" fmla="*/ 205 h 209"/>
                <a:gd name="T40" fmla="*/ 8 w 152"/>
                <a:gd name="T41" fmla="*/ 195 h 209"/>
                <a:gd name="T42" fmla="*/ 4 w 152"/>
                <a:gd name="T43" fmla="*/ 184 h 209"/>
                <a:gd name="T44" fmla="*/ 0 w 152"/>
                <a:gd name="T45" fmla="*/ 169 h 209"/>
                <a:gd name="T46" fmla="*/ 8 w 152"/>
                <a:gd name="T47" fmla="*/ 159 h 209"/>
                <a:gd name="T48" fmla="*/ 87 w 152"/>
                <a:gd name="T49" fmla="*/ 1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2" h="209">
                  <a:moveTo>
                    <a:pt x="87" y="18"/>
                  </a:moveTo>
                  <a:lnTo>
                    <a:pt x="87" y="18"/>
                  </a:lnTo>
                  <a:lnTo>
                    <a:pt x="98" y="7"/>
                  </a:lnTo>
                  <a:lnTo>
                    <a:pt x="109" y="0"/>
                  </a:lnTo>
                  <a:lnTo>
                    <a:pt x="119" y="0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45" y="14"/>
                  </a:lnTo>
                  <a:lnTo>
                    <a:pt x="148" y="25"/>
                  </a:lnTo>
                  <a:lnTo>
                    <a:pt x="152" y="40"/>
                  </a:lnTo>
                  <a:lnTo>
                    <a:pt x="148" y="50"/>
                  </a:lnTo>
                  <a:lnTo>
                    <a:pt x="65" y="191"/>
                  </a:lnTo>
                  <a:lnTo>
                    <a:pt x="65" y="191"/>
                  </a:lnTo>
                  <a:lnTo>
                    <a:pt x="54" y="202"/>
                  </a:lnTo>
                  <a:lnTo>
                    <a:pt x="44" y="209"/>
                  </a:lnTo>
                  <a:lnTo>
                    <a:pt x="33" y="209"/>
                  </a:lnTo>
                  <a:lnTo>
                    <a:pt x="18" y="205"/>
                  </a:lnTo>
                  <a:lnTo>
                    <a:pt x="18" y="205"/>
                  </a:lnTo>
                  <a:lnTo>
                    <a:pt x="18" y="205"/>
                  </a:lnTo>
                  <a:lnTo>
                    <a:pt x="8" y="195"/>
                  </a:lnTo>
                  <a:lnTo>
                    <a:pt x="4" y="184"/>
                  </a:lnTo>
                  <a:lnTo>
                    <a:pt x="0" y="169"/>
                  </a:lnTo>
                  <a:lnTo>
                    <a:pt x="8" y="159"/>
                  </a:lnTo>
                  <a:lnTo>
                    <a:pt x="87" y="18"/>
                  </a:lnTo>
                  <a:close/>
                </a:path>
              </a:pathLst>
            </a:custGeom>
            <a:solidFill>
              <a:srgbClr val="721B89"/>
            </a:solidFill>
            <a:ln w="7">
              <a:solidFill>
                <a:srgbClr val="C1848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" name="Freeform 146"/>
            <p:cNvSpPr>
              <a:spLocks/>
            </p:cNvSpPr>
            <p:nvPr/>
          </p:nvSpPr>
          <p:spPr bwMode="auto">
            <a:xfrm>
              <a:off x="755650" y="5780088"/>
              <a:ext cx="28575" cy="57150"/>
            </a:xfrm>
            <a:custGeom>
              <a:avLst/>
              <a:gdLst>
                <a:gd name="T0" fmla="*/ 18 w 18"/>
                <a:gd name="T1" fmla="*/ 18 h 36"/>
                <a:gd name="T2" fmla="*/ 18 w 18"/>
                <a:gd name="T3" fmla="*/ 18 h 36"/>
                <a:gd name="T4" fmla="*/ 18 w 18"/>
                <a:gd name="T5" fmla="*/ 14 h 36"/>
                <a:gd name="T6" fmla="*/ 14 w 18"/>
                <a:gd name="T7" fmla="*/ 7 h 36"/>
                <a:gd name="T8" fmla="*/ 7 w 18"/>
                <a:gd name="T9" fmla="*/ 0 h 36"/>
                <a:gd name="T10" fmla="*/ 0 w 18"/>
                <a:gd name="T11" fmla="*/ 36 h 36"/>
                <a:gd name="T12" fmla="*/ 0 w 18"/>
                <a:gd name="T13" fmla="*/ 36 h 36"/>
                <a:gd name="T14" fmla="*/ 11 w 18"/>
                <a:gd name="T15" fmla="*/ 28 h 36"/>
                <a:gd name="T16" fmla="*/ 14 w 18"/>
                <a:gd name="T17" fmla="*/ 25 h 36"/>
                <a:gd name="T18" fmla="*/ 18 w 18"/>
                <a:gd name="T19" fmla="*/ 18 h 36"/>
                <a:gd name="T20" fmla="*/ 18 w 18"/>
                <a:gd name="T21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36">
                  <a:moveTo>
                    <a:pt x="18" y="18"/>
                  </a:moveTo>
                  <a:lnTo>
                    <a:pt x="18" y="18"/>
                  </a:lnTo>
                  <a:lnTo>
                    <a:pt x="18" y="14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1" y="28"/>
                  </a:lnTo>
                  <a:lnTo>
                    <a:pt x="14" y="25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3" name="Freeform 147"/>
            <p:cNvSpPr>
              <a:spLocks/>
            </p:cNvSpPr>
            <p:nvPr/>
          </p:nvSpPr>
          <p:spPr bwMode="auto">
            <a:xfrm>
              <a:off x="731838" y="5780088"/>
              <a:ext cx="23813" cy="50800"/>
            </a:xfrm>
            <a:custGeom>
              <a:avLst/>
              <a:gdLst>
                <a:gd name="T0" fmla="*/ 0 w 15"/>
                <a:gd name="T1" fmla="*/ 14 h 32"/>
                <a:gd name="T2" fmla="*/ 0 w 15"/>
                <a:gd name="T3" fmla="*/ 14 h 32"/>
                <a:gd name="T4" fmla="*/ 0 w 15"/>
                <a:gd name="T5" fmla="*/ 25 h 32"/>
                <a:gd name="T6" fmla="*/ 11 w 15"/>
                <a:gd name="T7" fmla="*/ 32 h 32"/>
                <a:gd name="T8" fmla="*/ 15 w 15"/>
                <a:gd name="T9" fmla="*/ 0 h 32"/>
                <a:gd name="T10" fmla="*/ 15 w 15"/>
                <a:gd name="T11" fmla="*/ 0 h 32"/>
                <a:gd name="T12" fmla="*/ 4 w 15"/>
                <a:gd name="T13" fmla="*/ 3 h 32"/>
                <a:gd name="T14" fmla="*/ 0 w 15"/>
                <a:gd name="T15" fmla="*/ 14 h 32"/>
                <a:gd name="T16" fmla="*/ 0 w 15"/>
                <a:gd name="T17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2">
                  <a:moveTo>
                    <a:pt x="0" y="14"/>
                  </a:moveTo>
                  <a:lnTo>
                    <a:pt x="0" y="14"/>
                  </a:lnTo>
                  <a:lnTo>
                    <a:pt x="0" y="25"/>
                  </a:lnTo>
                  <a:lnTo>
                    <a:pt x="11" y="3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4" y="3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72" name="Picture 14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6351588"/>
              <a:ext cx="377825" cy="6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4" name="Freeform 149"/>
            <p:cNvSpPr>
              <a:spLocks/>
            </p:cNvSpPr>
            <p:nvPr/>
          </p:nvSpPr>
          <p:spPr bwMode="auto">
            <a:xfrm>
              <a:off x="279400" y="6380163"/>
              <a:ext cx="327025" cy="11112"/>
            </a:xfrm>
            <a:custGeom>
              <a:avLst/>
              <a:gdLst>
                <a:gd name="T0" fmla="*/ 192 w 206"/>
                <a:gd name="T1" fmla="*/ 0 h 7"/>
                <a:gd name="T2" fmla="*/ 192 w 206"/>
                <a:gd name="T3" fmla="*/ 0 h 7"/>
                <a:gd name="T4" fmla="*/ 202 w 206"/>
                <a:gd name="T5" fmla="*/ 0 h 7"/>
                <a:gd name="T6" fmla="*/ 206 w 206"/>
                <a:gd name="T7" fmla="*/ 4 h 7"/>
                <a:gd name="T8" fmla="*/ 202 w 206"/>
                <a:gd name="T9" fmla="*/ 7 h 7"/>
                <a:gd name="T10" fmla="*/ 192 w 206"/>
                <a:gd name="T11" fmla="*/ 7 h 7"/>
                <a:gd name="T12" fmla="*/ 192 w 206"/>
                <a:gd name="T13" fmla="*/ 7 h 7"/>
                <a:gd name="T14" fmla="*/ 15 w 206"/>
                <a:gd name="T15" fmla="*/ 7 h 7"/>
                <a:gd name="T16" fmla="*/ 15 w 206"/>
                <a:gd name="T17" fmla="*/ 7 h 7"/>
                <a:gd name="T18" fmla="*/ 4 w 206"/>
                <a:gd name="T19" fmla="*/ 7 h 7"/>
                <a:gd name="T20" fmla="*/ 0 w 206"/>
                <a:gd name="T21" fmla="*/ 4 h 7"/>
                <a:gd name="T22" fmla="*/ 4 w 206"/>
                <a:gd name="T23" fmla="*/ 0 h 7"/>
                <a:gd name="T24" fmla="*/ 15 w 206"/>
                <a:gd name="T25" fmla="*/ 0 h 7"/>
                <a:gd name="T26" fmla="*/ 15 w 206"/>
                <a:gd name="T27" fmla="*/ 0 h 7"/>
                <a:gd name="T28" fmla="*/ 192 w 206"/>
                <a:gd name="T29" fmla="*/ 0 h 7"/>
                <a:gd name="T30" fmla="*/ 192 w 206"/>
                <a:gd name="T3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6" h="7">
                  <a:moveTo>
                    <a:pt x="192" y="0"/>
                  </a:moveTo>
                  <a:lnTo>
                    <a:pt x="192" y="0"/>
                  </a:lnTo>
                  <a:lnTo>
                    <a:pt x="202" y="0"/>
                  </a:lnTo>
                  <a:lnTo>
                    <a:pt x="206" y="4"/>
                  </a:lnTo>
                  <a:lnTo>
                    <a:pt x="202" y="7"/>
                  </a:lnTo>
                  <a:lnTo>
                    <a:pt x="192" y="7"/>
                  </a:lnTo>
                  <a:lnTo>
                    <a:pt x="192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4" y="7"/>
                  </a:lnTo>
                  <a:lnTo>
                    <a:pt x="0" y="4"/>
                  </a:lnTo>
                  <a:lnTo>
                    <a:pt x="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92" y="0"/>
                  </a:lnTo>
                  <a:lnTo>
                    <a:pt x="192" y="0"/>
                  </a:lnTo>
                  <a:close/>
                </a:path>
              </a:pathLst>
            </a:custGeom>
            <a:noFill/>
            <a:ln w="4">
              <a:solidFill>
                <a:srgbClr val="FFA3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74" name="Picture 150"/>
            <p:cNvPicPr>
              <a:picLocks noChangeAspect="1" noChangeArrowheads="1"/>
            </p:cNvPicPr>
            <p:nvPr/>
          </p:nvPicPr>
          <p:blipFill>
            <a:blip r:embed="rId2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5" y="6357938"/>
              <a:ext cx="173038" cy="23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5" name="Freeform 151"/>
            <p:cNvSpPr>
              <a:spLocks/>
            </p:cNvSpPr>
            <p:nvPr/>
          </p:nvSpPr>
          <p:spPr bwMode="auto">
            <a:xfrm>
              <a:off x="635000" y="6375400"/>
              <a:ext cx="103188" cy="188912"/>
            </a:xfrm>
            <a:custGeom>
              <a:avLst/>
              <a:gdLst>
                <a:gd name="T0" fmla="*/ 65 w 65"/>
                <a:gd name="T1" fmla="*/ 108 h 119"/>
                <a:gd name="T2" fmla="*/ 65 w 65"/>
                <a:gd name="T3" fmla="*/ 108 h 119"/>
                <a:gd name="T4" fmla="*/ 65 w 65"/>
                <a:gd name="T5" fmla="*/ 115 h 119"/>
                <a:gd name="T6" fmla="*/ 61 w 65"/>
                <a:gd name="T7" fmla="*/ 119 h 119"/>
                <a:gd name="T8" fmla="*/ 58 w 65"/>
                <a:gd name="T9" fmla="*/ 119 h 119"/>
                <a:gd name="T10" fmla="*/ 54 w 65"/>
                <a:gd name="T11" fmla="*/ 111 h 119"/>
                <a:gd name="T12" fmla="*/ 54 w 65"/>
                <a:gd name="T13" fmla="*/ 111 h 119"/>
                <a:gd name="T14" fmla="*/ 0 w 65"/>
                <a:gd name="T15" fmla="*/ 10 h 119"/>
                <a:gd name="T16" fmla="*/ 0 w 65"/>
                <a:gd name="T17" fmla="*/ 10 h 119"/>
                <a:gd name="T18" fmla="*/ 0 w 65"/>
                <a:gd name="T19" fmla="*/ 3 h 119"/>
                <a:gd name="T20" fmla="*/ 4 w 65"/>
                <a:gd name="T21" fmla="*/ 0 h 119"/>
                <a:gd name="T22" fmla="*/ 7 w 65"/>
                <a:gd name="T23" fmla="*/ 0 h 119"/>
                <a:gd name="T24" fmla="*/ 11 w 65"/>
                <a:gd name="T25" fmla="*/ 7 h 119"/>
                <a:gd name="T26" fmla="*/ 11 w 65"/>
                <a:gd name="T27" fmla="*/ 7 h 119"/>
                <a:gd name="T28" fmla="*/ 65 w 65"/>
                <a:gd name="T29" fmla="*/ 108 h 119"/>
                <a:gd name="T30" fmla="*/ 65 w 65"/>
                <a:gd name="T31" fmla="*/ 10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9">
                  <a:moveTo>
                    <a:pt x="65" y="108"/>
                  </a:moveTo>
                  <a:lnTo>
                    <a:pt x="65" y="108"/>
                  </a:lnTo>
                  <a:lnTo>
                    <a:pt x="65" y="115"/>
                  </a:lnTo>
                  <a:lnTo>
                    <a:pt x="61" y="119"/>
                  </a:lnTo>
                  <a:lnTo>
                    <a:pt x="58" y="119"/>
                  </a:lnTo>
                  <a:lnTo>
                    <a:pt x="54" y="111"/>
                  </a:lnTo>
                  <a:lnTo>
                    <a:pt x="54" y="1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65" y="108"/>
                  </a:lnTo>
                  <a:lnTo>
                    <a:pt x="65" y="108"/>
                  </a:lnTo>
                  <a:close/>
                </a:path>
              </a:pathLst>
            </a:custGeom>
            <a:noFill/>
            <a:ln w="4">
              <a:solidFill>
                <a:srgbClr val="FFA3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76" name="Picture 152"/>
            <p:cNvPicPr>
              <a:picLocks noChangeAspect="1" noChangeArrowheads="1"/>
            </p:cNvPicPr>
            <p:nvPr/>
          </p:nvPicPr>
          <p:blipFill>
            <a:blip r:embed="rId2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50" y="5813425"/>
              <a:ext cx="68263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6" name="Freeform 153"/>
            <p:cNvSpPr>
              <a:spLocks/>
            </p:cNvSpPr>
            <p:nvPr/>
          </p:nvSpPr>
          <p:spPr bwMode="auto">
            <a:xfrm>
              <a:off x="239713" y="5824538"/>
              <a:ext cx="46038" cy="682625"/>
            </a:xfrm>
            <a:custGeom>
              <a:avLst/>
              <a:gdLst>
                <a:gd name="T0" fmla="*/ 0 w 29"/>
                <a:gd name="T1" fmla="*/ 430 h 430"/>
                <a:gd name="T2" fmla="*/ 0 w 29"/>
                <a:gd name="T3" fmla="*/ 430 h 430"/>
                <a:gd name="T4" fmla="*/ 0 w 29"/>
                <a:gd name="T5" fmla="*/ 11 h 430"/>
                <a:gd name="T6" fmla="*/ 0 w 29"/>
                <a:gd name="T7" fmla="*/ 11 h 430"/>
                <a:gd name="T8" fmla="*/ 4 w 29"/>
                <a:gd name="T9" fmla="*/ 18 h 430"/>
                <a:gd name="T10" fmla="*/ 7 w 29"/>
                <a:gd name="T11" fmla="*/ 18 h 430"/>
                <a:gd name="T12" fmla="*/ 15 w 29"/>
                <a:gd name="T13" fmla="*/ 0 h 430"/>
                <a:gd name="T14" fmla="*/ 15 w 29"/>
                <a:gd name="T15" fmla="*/ 0 h 430"/>
                <a:gd name="T16" fmla="*/ 15 w 29"/>
                <a:gd name="T17" fmla="*/ 15 h 430"/>
                <a:gd name="T18" fmla="*/ 15 w 29"/>
                <a:gd name="T19" fmla="*/ 0 h 430"/>
                <a:gd name="T20" fmla="*/ 15 w 29"/>
                <a:gd name="T21" fmla="*/ 0 h 430"/>
                <a:gd name="T22" fmla="*/ 25 w 29"/>
                <a:gd name="T23" fmla="*/ 18 h 430"/>
                <a:gd name="T24" fmla="*/ 29 w 29"/>
                <a:gd name="T25" fmla="*/ 18 h 430"/>
                <a:gd name="T26" fmla="*/ 29 w 29"/>
                <a:gd name="T27" fmla="*/ 11 h 430"/>
                <a:gd name="T28" fmla="*/ 29 w 29"/>
                <a:gd name="T29" fmla="*/ 11 h 430"/>
                <a:gd name="T30" fmla="*/ 29 w 29"/>
                <a:gd name="T31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30">
                  <a:moveTo>
                    <a:pt x="0" y="430"/>
                  </a:moveTo>
                  <a:lnTo>
                    <a:pt x="0" y="43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5" y="18"/>
                  </a:lnTo>
                  <a:lnTo>
                    <a:pt x="29" y="18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430"/>
                  </a:lnTo>
                </a:path>
              </a:pathLst>
            </a:custGeom>
            <a:noFill/>
            <a:ln w="4">
              <a:solidFill>
                <a:srgbClr val="FFA3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78" name="Picture 154"/>
            <p:cNvPicPr>
              <a:picLocks noChangeAspect="1" noChangeArrowheads="1"/>
            </p:cNvPicPr>
            <p:nvPr/>
          </p:nvPicPr>
          <p:blipFill>
            <a:blip r:embed="rId2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50" y="6100763"/>
              <a:ext cx="600075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7" name="Freeform 155"/>
            <p:cNvSpPr>
              <a:spLocks/>
            </p:cNvSpPr>
            <p:nvPr/>
          </p:nvSpPr>
          <p:spPr bwMode="auto">
            <a:xfrm>
              <a:off x="250825" y="6122988"/>
              <a:ext cx="522288" cy="303212"/>
            </a:xfrm>
            <a:custGeom>
              <a:avLst/>
              <a:gdLst>
                <a:gd name="T0" fmla="*/ 321 w 329"/>
                <a:gd name="T1" fmla="*/ 180 h 191"/>
                <a:gd name="T2" fmla="*/ 321 w 329"/>
                <a:gd name="T3" fmla="*/ 180 h 191"/>
                <a:gd name="T4" fmla="*/ 325 w 329"/>
                <a:gd name="T5" fmla="*/ 184 h 191"/>
                <a:gd name="T6" fmla="*/ 321 w 329"/>
                <a:gd name="T7" fmla="*/ 184 h 191"/>
                <a:gd name="T8" fmla="*/ 293 w 329"/>
                <a:gd name="T9" fmla="*/ 188 h 191"/>
                <a:gd name="T10" fmla="*/ 202 w 329"/>
                <a:gd name="T11" fmla="*/ 191 h 191"/>
                <a:gd name="T12" fmla="*/ 112 w 329"/>
                <a:gd name="T13" fmla="*/ 188 h 191"/>
                <a:gd name="T14" fmla="*/ 83 w 329"/>
                <a:gd name="T15" fmla="*/ 184 h 191"/>
                <a:gd name="T16" fmla="*/ 76 w 329"/>
                <a:gd name="T17" fmla="*/ 184 h 191"/>
                <a:gd name="T18" fmla="*/ 76 w 329"/>
                <a:gd name="T19" fmla="*/ 180 h 191"/>
                <a:gd name="T20" fmla="*/ 76 w 329"/>
                <a:gd name="T21" fmla="*/ 180 h 191"/>
                <a:gd name="T22" fmla="*/ 73 w 329"/>
                <a:gd name="T23" fmla="*/ 180 h 191"/>
                <a:gd name="T24" fmla="*/ 65 w 329"/>
                <a:gd name="T25" fmla="*/ 177 h 191"/>
                <a:gd name="T26" fmla="*/ 55 w 329"/>
                <a:gd name="T27" fmla="*/ 159 h 191"/>
                <a:gd name="T28" fmla="*/ 36 w 329"/>
                <a:gd name="T29" fmla="*/ 130 h 191"/>
                <a:gd name="T30" fmla="*/ 22 w 329"/>
                <a:gd name="T31" fmla="*/ 97 h 191"/>
                <a:gd name="T32" fmla="*/ 11 w 329"/>
                <a:gd name="T33" fmla="*/ 61 h 191"/>
                <a:gd name="T34" fmla="*/ 4 w 329"/>
                <a:gd name="T35" fmla="*/ 36 h 191"/>
                <a:gd name="T36" fmla="*/ 0 w 329"/>
                <a:gd name="T37" fmla="*/ 14 h 191"/>
                <a:gd name="T38" fmla="*/ 4 w 329"/>
                <a:gd name="T39" fmla="*/ 11 h 191"/>
                <a:gd name="T40" fmla="*/ 8 w 329"/>
                <a:gd name="T41" fmla="*/ 14 h 191"/>
                <a:gd name="T42" fmla="*/ 8 w 329"/>
                <a:gd name="T43" fmla="*/ 14 h 191"/>
                <a:gd name="T44" fmla="*/ 4 w 329"/>
                <a:gd name="T45" fmla="*/ 11 h 191"/>
                <a:gd name="T46" fmla="*/ 8 w 329"/>
                <a:gd name="T47" fmla="*/ 7 h 191"/>
                <a:gd name="T48" fmla="*/ 33 w 329"/>
                <a:gd name="T49" fmla="*/ 4 h 191"/>
                <a:gd name="T50" fmla="*/ 112 w 329"/>
                <a:gd name="T51" fmla="*/ 0 h 191"/>
                <a:gd name="T52" fmla="*/ 199 w 329"/>
                <a:gd name="T53" fmla="*/ 4 h 191"/>
                <a:gd name="T54" fmla="*/ 224 w 329"/>
                <a:gd name="T55" fmla="*/ 7 h 191"/>
                <a:gd name="T56" fmla="*/ 231 w 329"/>
                <a:gd name="T57" fmla="*/ 11 h 191"/>
                <a:gd name="T58" fmla="*/ 231 w 329"/>
                <a:gd name="T59" fmla="*/ 14 h 191"/>
                <a:gd name="T60" fmla="*/ 231 w 329"/>
                <a:gd name="T61" fmla="*/ 14 h 191"/>
                <a:gd name="T62" fmla="*/ 235 w 329"/>
                <a:gd name="T63" fmla="*/ 11 h 191"/>
                <a:gd name="T64" fmla="*/ 242 w 329"/>
                <a:gd name="T65" fmla="*/ 14 h 191"/>
                <a:gd name="T66" fmla="*/ 257 w 329"/>
                <a:gd name="T67" fmla="*/ 36 h 191"/>
                <a:gd name="T68" fmla="*/ 293 w 329"/>
                <a:gd name="T69" fmla="*/ 97 h 191"/>
                <a:gd name="T70" fmla="*/ 311 w 329"/>
                <a:gd name="T71" fmla="*/ 130 h 191"/>
                <a:gd name="T72" fmla="*/ 321 w 329"/>
                <a:gd name="T73" fmla="*/ 159 h 191"/>
                <a:gd name="T74" fmla="*/ 329 w 329"/>
                <a:gd name="T75" fmla="*/ 177 h 191"/>
                <a:gd name="T76" fmla="*/ 325 w 329"/>
                <a:gd name="T77" fmla="*/ 180 h 191"/>
                <a:gd name="T78" fmla="*/ 321 w 329"/>
                <a:gd name="T79" fmla="*/ 180 h 191"/>
                <a:gd name="T80" fmla="*/ 321 w 329"/>
                <a:gd name="T81" fmla="*/ 18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9" h="191">
                  <a:moveTo>
                    <a:pt x="321" y="180"/>
                  </a:moveTo>
                  <a:lnTo>
                    <a:pt x="321" y="180"/>
                  </a:lnTo>
                  <a:lnTo>
                    <a:pt x="325" y="184"/>
                  </a:lnTo>
                  <a:lnTo>
                    <a:pt x="321" y="184"/>
                  </a:lnTo>
                  <a:lnTo>
                    <a:pt x="293" y="188"/>
                  </a:lnTo>
                  <a:lnTo>
                    <a:pt x="202" y="191"/>
                  </a:lnTo>
                  <a:lnTo>
                    <a:pt x="112" y="188"/>
                  </a:lnTo>
                  <a:lnTo>
                    <a:pt x="83" y="184"/>
                  </a:lnTo>
                  <a:lnTo>
                    <a:pt x="76" y="184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73" y="180"/>
                  </a:lnTo>
                  <a:lnTo>
                    <a:pt x="65" y="177"/>
                  </a:lnTo>
                  <a:lnTo>
                    <a:pt x="55" y="159"/>
                  </a:lnTo>
                  <a:lnTo>
                    <a:pt x="36" y="130"/>
                  </a:lnTo>
                  <a:lnTo>
                    <a:pt x="22" y="97"/>
                  </a:lnTo>
                  <a:lnTo>
                    <a:pt x="11" y="61"/>
                  </a:lnTo>
                  <a:lnTo>
                    <a:pt x="4" y="36"/>
                  </a:lnTo>
                  <a:lnTo>
                    <a:pt x="0" y="14"/>
                  </a:lnTo>
                  <a:lnTo>
                    <a:pt x="4" y="11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4" y="11"/>
                  </a:lnTo>
                  <a:lnTo>
                    <a:pt x="8" y="7"/>
                  </a:lnTo>
                  <a:lnTo>
                    <a:pt x="33" y="4"/>
                  </a:lnTo>
                  <a:lnTo>
                    <a:pt x="112" y="0"/>
                  </a:lnTo>
                  <a:lnTo>
                    <a:pt x="199" y="4"/>
                  </a:lnTo>
                  <a:lnTo>
                    <a:pt x="224" y="7"/>
                  </a:lnTo>
                  <a:lnTo>
                    <a:pt x="231" y="11"/>
                  </a:lnTo>
                  <a:lnTo>
                    <a:pt x="231" y="14"/>
                  </a:lnTo>
                  <a:lnTo>
                    <a:pt x="231" y="14"/>
                  </a:lnTo>
                  <a:lnTo>
                    <a:pt x="235" y="11"/>
                  </a:lnTo>
                  <a:lnTo>
                    <a:pt x="242" y="14"/>
                  </a:lnTo>
                  <a:lnTo>
                    <a:pt x="257" y="36"/>
                  </a:lnTo>
                  <a:lnTo>
                    <a:pt x="293" y="97"/>
                  </a:lnTo>
                  <a:lnTo>
                    <a:pt x="311" y="130"/>
                  </a:lnTo>
                  <a:lnTo>
                    <a:pt x="321" y="159"/>
                  </a:lnTo>
                  <a:lnTo>
                    <a:pt x="329" y="177"/>
                  </a:lnTo>
                  <a:lnTo>
                    <a:pt x="325" y="180"/>
                  </a:lnTo>
                  <a:lnTo>
                    <a:pt x="321" y="180"/>
                  </a:lnTo>
                  <a:lnTo>
                    <a:pt x="321" y="180"/>
                  </a:lnTo>
                  <a:close/>
                </a:path>
              </a:pathLst>
            </a:custGeom>
            <a:noFill/>
            <a:ln w="7">
              <a:solidFill>
                <a:srgbClr val="CC8C8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80" name="Picture 156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50" y="6054725"/>
              <a:ext cx="153988" cy="23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8" name="Freeform 157"/>
            <p:cNvSpPr>
              <a:spLocks/>
            </p:cNvSpPr>
            <p:nvPr/>
          </p:nvSpPr>
          <p:spPr bwMode="auto">
            <a:xfrm>
              <a:off x="257175" y="6072188"/>
              <a:ext cx="103188" cy="188912"/>
            </a:xfrm>
            <a:custGeom>
              <a:avLst/>
              <a:gdLst>
                <a:gd name="T0" fmla="*/ 61 w 65"/>
                <a:gd name="T1" fmla="*/ 111 h 119"/>
                <a:gd name="T2" fmla="*/ 61 w 65"/>
                <a:gd name="T3" fmla="*/ 111 h 119"/>
                <a:gd name="T4" fmla="*/ 65 w 65"/>
                <a:gd name="T5" fmla="*/ 115 h 119"/>
                <a:gd name="T6" fmla="*/ 61 w 65"/>
                <a:gd name="T7" fmla="*/ 119 h 119"/>
                <a:gd name="T8" fmla="*/ 58 w 65"/>
                <a:gd name="T9" fmla="*/ 119 h 119"/>
                <a:gd name="T10" fmla="*/ 54 w 65"/>
                <a:gd name="T11" fmla="*/ 111 h 119"/>
                <a:gd name="T12" fmla="*/ 54 w 65"/>
                <a:gd name="T13" fmla="*/ 111 h 119"/>
                <a:gd name="T14" fmla="*/ 0 w 65"/>
                <a:gd name="T15" fmla="*/ 10 h 119"/>
                <a:gd name="T16" fmla="*/ 0 w 65"/>
                <a:gd name="T17" fmla="*/ 10 h 119"/>
                <a:gd name="T18" fmla="*/ 0 w 65"/>
                <a:gd name="T19" fmla="*/ 3 h 119"/>
                <a:gd name="T20" fmla="*/ 4 w 65"/>
                <a:gd name="T21" fmla="*/ 0 h 119"/>
                <a:gd name="T22" fmla="*/ 7 w 65"/>
                <a:gd name="T23" fmla="*/ 3 h 119"/>
                <a:gd name="T24" fmla="*/ 11 w 65"/>
                <a:gd name="T25" fmla="*/ 7 h 119"/>
                <a:gd name="T26" fmla="*/ 11 w 65"/>
                <a:gd name="T27" fmla="*/ 7 h 119"/>
                <a:gd name="T28" fmla="*/ 61 w 65"/>
                <a:gd name="T29" fmla="*/ 111 h 119"/>
                <a:gd name="T30" fmla="*/ 61 w 65"/>
                <a:gd name="T31" fmla="*/ 11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9">
                  <a:moveTo>
                    <a:pt x="61" y="111"/>
                  </a:moveTo>
                  <a:lnTo>
                    <a:pt x="61" y="111"/>
                  </a:lnTo>
                  <a:lnTo>
                    <a:pt x="65" y="115"/>
                  </a:lnTo>
                  <a:lnTo>
                    <a:pt x="61" y="119"/>
                  </a:lnTo>
                  <a:lnTo>
                    <a:pt x="58" y="119"/>
                  </a:lnTo>
                  <a:lnTo>
                    <a:pt x="54" y="111"/>
                  </a:lnTo>
                  <a:lnTo>
                    <a:pt x="54" y="1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4" y="0"/>
                  </a:lnTo>
                  <a:lnTo>
                    <a:pt x="7" y="3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61" y="111"/>
                  </a:lnTo>
                  <a:lnTo>
                    <a:pt x="61" y="111"/>
                  </a:lnTo>
                  <a:close/>
                </a:path>
              </a:pathLst>
            </a:custGeom>
            <a:noFill/>
            <a:ln w="4">
              <a:solidFill>
                <a:srgbClr val="FFA3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82" name="Picture 158"/>
            <p:cNvPicPr>
              <a:picLocks noChangeAspect="1" noChangeArrowheads="1"/>
            </p:cNvPicPr>
            <p:nvPr/>
          </p:nvPicPr>
          <p:blipFill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50" y="6357938"/>
              <a:ext cx="153988" cy="23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9" name="Freeform 159"/>
            <p:cNvSpPr>
              <a:spLocks/>
            </p:cNvSpPr>
            <p:nvPr/>
          </p:nvSpPr>
          <p:spPr bwMode="auto">
            <a:xfrm>
              <a:off x="257175" y="6375400"/>
              <a:ext cx="103188" cy="188912"/>
            </a:xfrm>
            <a:custGeom>
              <a:avLst/>
              <a:gdLst>
                <a:gd name="T0" fmla="*/ 61 w 65"/>
                <a:gd name="T1" fmla="*/ 108 h 119"/>
                <a:gd name="T2" fmla="*/ 61 w 65"/>
                <a:gd name="T3" fmla="*/ 108 h 119"/>
                <a:gd name="T4" fmla="*/ 65 w 65"/>
                <a:gd name="T5" fmla="*/ 115 h 119"/>
                <a:gd name="T6" fmla="*/ 61 w 65"/>
                <a:gd name="T7" fmla="*/ 119 h 119"/>
                <a:gd name="T8" fmla="*/ 58 w 65"/>
                <a:gd name="T9" fmla="*/ 119 h 119"/>
                <a:gd name="T10" fmla="*/ 54 w 65"/>
                <a:gd name="T11" fmla="*/ 111 h 119"/>
                <a:gd name="T12" fmla="*/ 54 w 65"/>
                <a:gd name="T13" fmla="*/ 111 h 119"/>
                <a:gd name="T14" fmla="*/ 0 w 65"/>
                <a:gd name="T15" fmla="*/ 10 h 119"/>
                <a:gd name="T16" fmla="*/ 0 w 65"/>
                <a:gd name="T17" fmla="*/ 10 h 119"/>
                <a:gd name="T18" fmla="*/ 0 w 65"/>
                <a:gd name="T19" fmla="*/ 3 h 119"/>
                <a:gd name="T20" fmla="*/ 4 w 65"/>
                <a:gd name="T21" fmla="*/ 0 h 119"/>
                <a:gd name="T22" fmla="*/ 7 w 65"/>
                <a:gd name="T23" fmla="*/ 0 h 119"/>
                <a:gd name="T24" fmla="*/ 11 w 65"/>
                <a:gd name="T25" fmla="*/ 7 h 119"/>
                <a:gd name="T26" fmla="*/ 11 w 65"/>
                <a:gd name="T27" fmla="*/ 7 h 119"/>
                <a:gd name="T28" fmla="*/ 61 w 65"/>
                <a:gd name="T29" fmla="*/ 108 h 119"/>
                <a:gd name="T30" fmla="*/ 61 w 65"/>
                <a:gd name="T31" fmla="*/ 10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9">
                  <a:moveTo>
                    <a:pt x="61" y="108"/>
                  </a:moveTo>
                  <a:lnTo>
                    <a:pt x="61" y="108"/>
                  </a:lnTo>
                  <a:lnTo>
                    <a:pt x="65" y="115"/>
                  </a:lnTo>
                  <a:lnTo>
                    <a:pt x="61" y="119"/>
                  </a:lnTo>
                  <a:lnTo>
                    <a:pt x="58" y="119"/>
                  </a:lnTo>
                  <a:lnTo>
                    <a:pt x="54" y="111"/>
                  </a:lnTo>
                  <a:lnTo>
                    <a:pt x="54" y="1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61" y="108"/>
                  </a:lnTo>
                  <a:lnTo>
                    <a:pt x="61" y="108"/>
                  </a:lnTo>
                  <a:close/>
                </a:path>
              </a:pathLst>
            </a:custGeom>
            <a:noFill/>
            <a:ln w="4">
              <a:solidFill>
                <a:srgbClr val="FFA3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84" name="Picture 160"/>
            <p:cNvPicPr>
              <a:picLocks noChangeAspect="1" noChangeArrowheads="1"/>
            </p:cNvPicPr>
            <p:nvPr/>
          </p:nvPicPr>
          <p:blipFill>
            <a:blip r:embed="rId3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50" y="5916613"/>
              <a:ext cx="153988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0" name="Freeform 161"/>
            <p:cNvSpPr>
              <a:spLocks/>
            </p:cNvSpPr>
            <p:nvPr/>
          </p:nvSpPr>
          <p:spPr bwMode="auto">
            <a:xfrm>
              <a:off x="257175" y="5940425"/>
              <a:ext cx="103188" cy="182562"/>
            </a:xfrm>
            <a:custGeom>
              <a:avLst/>
              <a:gdLst>
                <a:gd name="T0" fmla="*/ 65 w 65"/>
                <a:gd name="T1" fmla="*/ 108 h 115"/>
                <a:gd name="T2" fmla="*/ 65 w 65"/>
                <a:gd name="T3" fmla="*/ 108 h 115"/>
                <a:gd name="T4" fmla="*/ 65 w 65"/>
                <a:gd name="T5" fmla="*/ 115 h 115"/>
                <a:gd name="T6" fmla="*/ 65 w 65"/>
                <a:gd name="T7" fmla="*/ 115 h 115"/>
                <a:gd name="T8" fmla="*/ 58 w 65"/>
                <a:gd name="T9" fmla="*/ 115 h 115"/>
                <a:gd name="T10" fmla="*/ 54 w 65"/>
                <a:gd name="T11" fmla="*/ 111 h 115"/>
                <a:gd name="T12" fmla="*/ 54 w 65"/>
                <a:gd name="T13" fmla="*/ 111 h 115"/>
                <a:gd name="T14" fmla="*/ 4 w 65"/>
                <a:gd name="T15" fmla="*/ 7 h 115"/>
                <a:gd name="T16" fmla="*/ 4 w 65"/>
                <a:gd name="T17" fmla="*/ 7 h 115"/>
                <a:gd name="T18" fmla="*/ 0 w 65"/>
                <a:gd name="T19" fmla="*/ 3 h 115"/>
                <a:gd name="T20" fmla="*/ 4 w 65"/>
                <a:gd name="T21" fmla="*/ 0 h 115"/>
                <a:gd name="T22" fmla="*/ 7 w 65"/>
                <a:gd name="T23" fmla="*/ 0 h 115"/>
                <a:gd name="T24" fmla="*/ 11 w 65"/>
                <a:gd name="T25" fmla="*/ 3 h 115"/>
                <a:gd name="T26" fmla="*/ 11 w 65"/>
                <a:gd name="T27" fmla="*/ 3 h 115"/>
                <a:gd name="T28" fmla="*/ 65 w 65"/>
                <a:gd name="T29" fmla="*/ 108 h 115"/>
                <a:gd name="T30" fmla="*/ 65 w 65"/>
                <a:gd name="T31" fmla="*/ 10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5">
                  <a:moveTo>
                    <a:pt x="65" y="108"/>
                  </a:moveTo>
                  <a:lnTo>
                    <a:pt x="65" y="108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58" y="115"/>
                  </a:lnTo>
                  <a:lnTo>
                    <a:pt x="54" y="111"/>
                  </a:lnTo>
                  <a:lnTo>
                    <a:pt x="54" y="1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65" y="108"/>
                  </a:lnTo>
                  <a:lnTo>
                    <a:pt x="65" y="108"/>
                  </a:lnTo>
                  <a:close/>
                </a:path>
              </a:pathLst>
            </a:custGeom>
            <a:noFill/>
            <a:ln w="4">
              <a:solidFill>
                <a:srgbClr val="FFA3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86" name="Picture 162"/>
            <p:cNvPicPr>
              <a:picLocks noChangeAspect="1" noChangeArrowheads="1"/>
            </p:cNvPicPr>
            <p:nvPr/>
          </p:nvPicPr>
          <p:blipFill>
            <a:blip r:embed="rId3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63" y="6564313"/>
              <a:ext cx="377825" cy="6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1" name="Freeform 163"/>
            <p:cNvSpPr>
              <a:spLocks/>
            </p:cNvSpPr>
            <p:nvPr/>
          </p:nvSpPr>
          <p:spPr bwMode="auto">
            <a:xfrm>
              <a:off x="388938" y="6586538"/>
              <a:ext cx="327025" cy="17462"/>
            </a:xfrm>
            <a:custGeom>
              <a:avLst/>
              <a:gdLst>
                <a:gd name="T0" fmla="*/ 191 w 206"/>
                <a:gd name="T1" fmla="*/ 4 h 11"/>
                <a:gd name="T2" fmla="*/ 191 w 206"/>
                <a:gd name="T3" fmla="*/ 4 h 11"/>
                <a:gd name="T4" fmla="*/ 202 w 206"/>
                <a:gd name="T5" fmla="*/ 4 h 11"/>
                <a:gd name="T6" fmla="*/ 206 w 206"/>
                <a:gd name="T7" fmla="*/ 7 h 11"/>
                <a:gd name="T8" fmla="*/ 202 w 206"/>
                <a:gd name="T9" fmla="*/ 11 h 11"/>
                <a:gd name="T10" fmla="*/ 191 w 206"/>
                <a:gd name="T11" fmla="*/ 11 h 11"/>
                <a:gd name="T12" fmla="*/ 191 w 206"/>
                <a:gd name="T13" fmla="*/ 11 h 11"/>
                <a:gd name="T14" fmla="*/ 14 w 206"/>
                <a:gd name="T15" fmla="*/ 11 h 11"/>
                <a:gd name="T16" fmla="*/ 14 w 206"/>
                <a:gd name="T17" fmla="*/ 11 h 11"/>
                <a:gd name="T18" fmla="*/ 4 w 206"/>
                <a:gd name="T19" fmla="*/ 7 h 11"/>
                <a:gd name="T20" fmla="*/ 0 w 206"/>
                <a:gd name="T21" fmla="*/ 4 h 11"/>
                <a:gd name="T22" fmla="*/ 4 w 206"/>
                <a:gd name="T23" fmla="*/ 4 h 11"/>
                <a:gd name="T24" fmla="*/ 14 w 206"/>
                <a:gd name="T25" fmla="*/ 0 h 11"/>
                <a:gd name="T26" fmla="*/ 14 w 206"/>
                <a:gd name="T27" fmla="*/ 0 h 11"/>
                <a:gd name="T28" fmla="*/ 191 w 206"/>
                <a:gd name="T29" fmla="*/ 4 h 11"/>
                <a:gd name="T30" fmla="*/ 191 w 206"/>
                <a:gd name="T3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6" h="11">
                  <a:moveTo>
                    <a:pt x="191" y="4"/>
                  </a:moveTo>
                  <a:lnTo>
                    <a:pt x="191" y="4"/>
                  </a:lnTo>
                  <a:lnTo>
                    <a:pt x="202" y="4"/>
                  </a:lnTo>
                  <a:lnTo>
                    <a:pt x="206" y="7"/>
                  </a:lnTo>
                  <a:lnTo>
                    <a:pt x="202" y="11"/>
                  </a:lnTo>
                  <a:lnTo>
                    <a:pt x="191" y="11"/>
                  </a:lnTo>
                  <a:lnTo>
                    <a:pt x="191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4" y="7"/>
                  </a:lnTo>
                  <a:lnTo>
                    <a:pt x="0" y="4"/>
                  </a:lnTo>
                  <a:lnTo>
                    <a:pt x="4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91" y="4"/>
                  </a:lnTo>
                  <a:lnTo>
                    <a:pt x="191" y="4"/>
                  </a:lnTo>
                  <a:close/>
                </a:path>
              </a:pathLst>
            </a:custGeom>
            <a:noFill/>
            <a:ln w="4">
              <a:solidFill>
                <a:srgbClr val="FFA3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88" name="Picture 164"/>
            <p:cNvPicPr>
              <a:picLocks noChangeAspect="1" noChangeArrowheads="1"/>
            </p:cNvPicPr>
            <p:nvPr/>
          </p:nvPicPr>
          <p:blipFill>
            <a:blip r:embed="rId3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75" y="5956300"/>
              <a:ext cx="85725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2" name="Freeform 165"/>
            <p:cNvSpPr>
              <a:spLocks/>
            </p:cNvSpPr>
            <p:nvPr/>
          </p:nvSpPr>
          <p:spPr bwMode="auto">
            <a:xfrm>
              <a:off x="349250" y="5980113"/>
              <a:ext cx="46038" cy="674687"/>
            </a:xfrm>
            <a:custGeom>
              <a:avLst/>
              <a:gdLst>
                <a:gd name="T0" fmla="*/ 0 w 29"/>
                <a:gd name="T1" fmla="*/ 425 h 425"/>
                <a:gd name="T2" fmla="*/ 0 w 29"/>
                <a:gd name="T3" fmla="*/ 425 h 425"/>
                <a:gd name="T4" fmla="*/ 0 w 29"/>
                <a:gd name="T5" fmla="*/ 11 h 425"/>
                <a:gd name="T6" fmla="*/ 0 w 29"/>
                <a:gd name="T7" fmla="*/ 11 h 425"/>
                <a:gd name="T8" fmla="*/ 0 w 29"/>
                <a:gd name="T9" fmla="*/ 14 h 425"/>
                <a:gd name="T10" fmla="*/ 3 w 29"/>
                <a:gd name="T11" fmla="*/ 14 h 425"/>
                <a:gd name="T12" fmla="*/ 14 w 29"/>
                <a:gd name="T13" fmla="*/ 0 h 425"/>
                <a:gd name="T14" fmla="*/ 14 w 29"/>
                <a:gd name="T15" fmla="*/ 0 h 425"/>
                <a:gd name="T16" fmla="*/ 14 w 29"/>
                <a:gd name="T17" fmla="*/ 11 h 425"/>
                <a:gd name="T18" fmla="*/ 14 w 29"/>
                <a:gd name="T19" fmla="*/ 0 h 425"/>
                <a:gd name="T20" fmla="*/ 14 w 29"/>
                <a:gd name="T21" fmla="*/ 0 h 425"/>
                <a:gd name="T22" fmla="*/ 21 w 29"/>
                <a:gd name="T23" fmla="*/ 14 h 425"/>
                <a:gd name="T24" fmla="*/ 25 w 29"/>
                <a:gd name="T25" fmla="*/ 14 h 425"/>
                <a:gd name="T26" fmla="*/ 29 w 29"/>
                <a:gd name="T27" fmla="*/ 11 h 425"/>
                <a:gd name="T28" fmla="*/ 29 w 29"/>
                <a:gd name="T29" fmla="*/ 11 h 425"/>
                <a:gd name="T30" fmla="*/ 29 w 29"/>
                <a:gd name="T31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25">
                  <a:moveTo>
                    <a:pt x="0" y="425"/>
                  </a:moveTo>
                  <a:lnTo>
                    <a:pt x="0" y="42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1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1" y="14"/>
                  </a:lnTo>
                  <a:lnTo>
                    <a:pt x="25" y="14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425"/>
                  </a:lnTo>
                </a:path>
              </a:pathLst>
            </a:custGeom>
            <a:noFill/>
            <a:ln w="4">
              <a:solidFill>
                <a:srgbClr val="FFA3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90" name="Picture 166"/>
            <p:cNvPicPr>
              <a:picLocks noChangeAspect="1" noChangeArrowheads="1"/>
            </p:cNvPicPr>
            <p:nvPr/>
          </p:nvPicPr>
          <p:blipFill>
            <a:blip r:embed="rId3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88" y="6386513"/>
              <a:ext cx="85725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3" name="Freeform 167"/>
            <p:cNvSpPr>
              <a:spLocks/>
            </p:cNvSpPr>
            <p:nvPr/>
          </p:nvSpPr>
          <p:spPr bwMode="auto">
            <a:xfrm>
              <a:off x="709613" y="6403975"/>
              <a:ext cx="46038" cy="246062"/>
            </a:xfrm>
            <a:custGeom>
              <a:avLst/>
              <a:gdLst>
                <a:gd name="T0" fmla="*/ 0 w 29"/>
                <a:gd name="T1" fmla="*/ 155 h 155"/>
                <a:gd name="T2" fmla="*/ 0 w 29"/>
                <a:gd name="T3" fmla="*/ 155 h 155"/>
                <a:gd name="T4" fmla="*/ 0 w 29"/>
                <a:gd name="T5" fmla="*/ 11 h 155"/>
                <a:gd name="T6" fmla="*/ 0 w 29"/>
                <a:gd name="T7" fmla="*/ 11 h 155"/>
                <a:gd name="T8" fmla="*/ 7 w 29"/>
                <a:gd name="T9" fmla="*/ 14 h 155"/>
                <a:gd name="T10" fmla="*/ 14 w 29"/>
                <a:gd name="T11" fmla="*/ 11 h 155"/>
                <a:gd name="T12" fmla="*/ 25 w 29"/>
                <a:gd name="T13" fmla="*/ 7 h 155"/>
                <a:gd name="T14" fmla="*/ 29 w 29"/>
                <a:gd name="T15" fmla="*/ 0 h 155"/>
                <a:gd name="T16" fmla="*/ 29 w 29"/>
                <a:gd name="T17" fmla="*/ 0 h 155"/>
                <a:gd name="T18" fmla="*/ 29 w 29"/>
                <a:gd name="T1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55">
                  <a:moveTo>
                    <a:pt x="0" y="155"/>
                  </a:moveTo>
                  <a:lnTo>
                    <a:pt x="0" y="15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7" y="14"/>
                  </a:lnTo>
                  <a:lnTo>
                    <a:pt x="14" y="11"/>
                  </a:lnTo>
                  <a:lnTo>
                    <a:pt x="25" y="7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155"/>
                  </a:lnTo>
                </a:path>
              </a:pathLst>
            </a:custGeom>
            <a:noFill/>
            <a:ln w="4">
              <a:solidFill>
                <a:srgbClr val="FFA3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" name="Freeform 168"/>
            <p:cNvSpPr>
              <a:spLocks/>
            </p:cNvSpPr>
            <p:nvPr/>
          </p:nvSpPr>
          <p:spPr bwMode="auto">
            <a:xfrm>
              <a:off x="652463" y="6157913"/>
              <a:ext cx="355600" cy="136525"/>
            </a:xfrm>
            <a:custGeom>
              <a:avLst/>
              <a:gdLst>
                <a:gd name="T0" fmla="*/ 195 w 224"/>
                <a:gd name="T1" fmla="*/ 21 h 86"/>
                <a:gd name="T2" fmla="*/ 195 w 224"/>
                <a:gd name="T3" fmla="*/ 21 h 86"/>
                <a:gd name="T4" fmla="*/ 206 w 224"/>
                <a:gd name="T5" fmla="*/ 25 h 86"/>
                <a:gd name="T6" fmla="*/ 216 w 224"/>
                <a:gd name="T7" fmla="*/ 32 h 86"/>
                <a:gd name="T8" fmla="*/ 224 w 224"/>
                <a:gd name="T9" fmla="*/ 43 h 86"/>
                <a:gd name="T10" fmla="*/ 224 w 224"/>
                <a:gd name="T11" fmla="*/ 57 h 86"/>
                <a:gd name="T12" fmla="*/ 224 w 224"/>
                <a:gd name="T13" fmla="*/ 57 h 86"/>
                <a:gd name="T14" fmla="*/ 224 w 224"/>
                <a:gd name="T15" fmla="*/ 57 h 86"/>
                <a:gd name="T16" fmla="*/ 220 w 224"/>
                <a:gd name="T17" fmla="*/ 68 h 86"/>
                <a:gd name="T18" fmla="*/ 209 w 224"/>
                <a:gd name="T19" fmla="*/ 79 h 86"/>
                <a:gd name="T20" fmla="*/ 198 w 224"/>
                <a:gd name="T21" fmla="*/ 86 h 86"/>
                <a:gd name="T22" fmla="*/ 187 w 224"/>
                <a:gd name="T23" fmla="*/ 86 h 86"/>
                <a:gd name="T24" fmla="*/ 29 w 224"/>
                <a:gd name="T25" fmla="*/ 68 h 86"/>
                <a:gd name="T26" fmla="*/ 29 w 224"/>
                <a:gd name="T27" fmla="*/ 68 h 86"/>
                <a:gd name="T28" fmla="*/ 14 w 224"/>
                <a:gd name="T29" fmla="*/ 61 h 86"/>
                <a:gd name="T30" fmla="*/ 7 w 224"/>
                <a:gd name="T31" fmla="*/ 54 h 86"/>
                <a:gd name="T32" fmla="*/ 0 w 224"/>
                <a:gd name="T33" fmla="*/ 43 h 86"/>
                <a:gd name="T34" fmla="*/ 0 w 224"/>
                <a:gd name="T35" fmla="*/ 28 h 86"/>
                <a:gd name="T36" fmla="*/ 0 w 224"/>
                <a:gd name="T37" fmla="*/ 28 h 86"/>
                <a:gd name="T38" fmla="*/ 0 w 224"/>
                <a:gd name="T39" fmla="*/ 28 h 86"/>
                <a:gd name="T40" fmla="*/ 4 w 224"/>
                <a:gd name="T41" fmla="*/ 18 h 86"/>
                <a:gd name="T42" fmla="*/ 11 w 224"/>
                <a:gd name="T43" fmla="*/ 7 h 86"/>
                <a:gd name="T44" fmla="*/ 22 w 224"/>
                <a:gd name="T45" fmla="*/ 0 h 86"/>
                <a:gd name="T46" fmla="*/ 36 w 224"/>
                <a:gd name="T47" fmla="*/ 0 h 86"/>
                <a:gd name="T48" fmla="*/ 195 w 224"/>
                <a:gd name="T49" fmla="*/ 2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4" h="86">
                  <a:moveTo>
                    <a:pt x="195" y="21"/>
                  </a:moveTo>
                  <a:lnTo>
                    <a:pt x="195" y="21"/>
                  </a:lnTo>
                  <a:lnTo>
                    <a:pt x="206" y="25"/>
                  </a:lnTo>
                  <a:lnTo>
                    <a:pt x="216" y="32"/>
                  </a:lnTo>
                  <a:lnTo>
                    <a:pt x="224" y="43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20" y="68"/>
                  </a:lnTo>
                  <a:lnTo>
                    <a:pt x="209" y="79"/>
                  </a:lnTo>
                  <a:lnTo>
                    <a:pt x="198" y="86"/>
                  </a:lnTo>
                  <a:lnTo>
                    <a:pt x="187" y="86"/>
                  </a:lnTo>
                  <a:lnTo>
                    <a:pt x="29" y="68"/>
                  </a:lnTo>
                  <a:lnTo>
                    <a:pt x="29" y="68"/>
                  </a:lnTo>
                  <a:lnTo>
                    <a:pt x="14" y="61"/>
                  </a:lnTo>
                  <a:lnTo>
                    <a:pt x="7" y="54"/>
                  </a:lnTo>
                  <a:lnTo>
                    <a:pt x="0" y="43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4" y="18"/>
                  </a:lnTo>
                  <a:lnTo>
                    <a:pt x="11" y="7"/>
                  </a:lnTo>
                  <a:lnTo>
                    <a:pt x="22" y="0"/>
                  </a:lnTo>
                  <a:lnTo>
                    <a:pt x="36" y="0"/>
                  </a:lnTo>
                  <a:lnTo>
                    <a:pt x="195" y="21"/>
                  </a:lnTo>
                  <a:close/>
                </a:path>
              </a:pathLst>
            </a:custGeom>
            <a:solidFill>
              <a:srgbClr val="721B89"/>
            </a:solidFill>
            <a:ln w="7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5" name="Freeform 169"/>
            <p:cNvSpPr>
              <a:spLocks/>
            </p:cNvSpPr>
            <p:nvPr/>
          </p:nvSpPr>
          <p:spPr bwMode="auto">
            <a:xfrm rot="21015238">
              <a:off x="338533" y="5628638"/>
              <a:ext cx="208757" cy="160337"/>
            </a:xfrm>
            <a:custGeom>
              <a:avLst/>
              <a:gdLst>
                <a:gd name="T0" fmla="*/ 108 w 108"/>
                <a:gd name="T1" fmla="*/ 51 h 105"/>
                <a:gd name="T2" fmla="*/ 108 w 108"/>
                <a:gd name="T3" fmla="*/ 51 h 105"/>
                <a:gd name="T4" fmla="*/ 108 w 108"/>
                <a:gd name="T5" fmla="*/ 62 h 105"/>
                <a:gd name="T6" fmla="*/ 105 w 108"/>
                <a:gd name="T7" fmla="*/ 73 h 105"/>
                <a:gd name="T8" fmla="*/ 94 w 108"/>
                <a:gd name="T9" fmla="*/ 91 h 105"/>
                <a:gd name="T10" fmla="*/ 76 w 108"/>
                <a:gd name="T11" fmla="*/ 101 h 105"/>
                <a:gd name="T12" fmla="*/ 65 w 108"/>
                <a:gd name="T13" fmla="*/ 105 h 105"/>
                <a:gd name="T14" fmla="*/ 54 w 108"/>
                <a:gd name="T15" fmla="*/ 105 h 105"/>
                <a:gd name="T16" fmla="*/ 54 w 108"/>
                <a:gd name="T17" fmla="*/ 105 h 105"/>
                <a:gd name="T18" fmla="*/ 43 w 108"/>
                <a:gd name="T19" fmla="*/ 105 h 105"/>
                <a:gd name="T20" fmla="*/ 33 w 108"/>
                <a:gd name="T21" fmla="*/ 101 h 105"/>
                <a:gd name="T22" fmla="*/ 18 w 108"/>
                <a:gd name="T23" fmla="*/ 91 h 105"/>
                <a:gd name="T24" fmla="*/ 7 w 108"/>
                <a:gd name="T25" fmla="*/ 73 h 105"/>
                <a:gd name="T26" fmla="*/ 4 w 108"/>
                <a:gd name="T27" fmla="*/ 62 h 105"/>
                <a:gd name="T28" fmla="*/ 0 w 108"/>
                <a:gd name="T29" fmla="*/ 51 h 105"/>
                <a:gd name="T30" fmla="*/ 0 w 108"/>
                <a:gd name="T31" fmla="*/ 51 h 105"/>
                <a:gd name="T32" fmla="*/ 4 w 108"/>
                <a:gd name="T33" fmla="*/ 40 h 105"/>
                <a:gd name="T34" fmla="*/ 7 w 108"/>
                <a:gd name="T35" fmla="*/ 33 h 105"/>
                <a:gd name="T36" fmla="*/ 18 w 108"/>
                <a:gd name="T37" fmla="*/ 15 h 105"/>
                <a:gd name="T38" fmla="*/ 33 w 108"/>
                <a:gd name="T39" fmla="*/ 4 h 105"/>
                <a:gd name="T40" fmla="*/ 43 w 108"/>
                <a:gd name="T41" fmla="*/ 0 h 105"/>
                <a:gd name="T42" fmla="*/ 54 w 108"/>
                <a:gd name="T43" fmla="*/ 0 h 105"/>
                <a:gd name="T44" fmla="*/ 54 w 108"/>
                <a:gd name="T45" fmla="*/ 0 h 105"/>
                <a:gd name="T46" fmla="*/ 65 w 108"/>
                <a:gd name="T47" fmla="*/ 0 h 105"/>
                <a:gd name="T48" fmla="*/ 76 w 108"/>
                <a:gd name="T49" fmla="*/ 4 h 105"/>
                <a:gd name="T50" fmla="*/ 94 w 108"/>
                <a:gd name="T51" fmla="*/ 15 h 105"/>
                <a:gd name="T52" fmla="*/ 105 w 108"/>
                <a:gd name="T53" fmla="*/ 33 h 105"/>
                <a:gd name="T54" fmla="*/ 108 w 108"/>
                <a:gd name="T55" fmla="*/ 40 h 105"/>
                <a:gd name="T56" fmla="*/ 108 w 108"/>
                <a:gd name="T57" fmla="*/ 51 h 105"/>
                <a:gd name="T58" fmla="*/ 108 w 108"/>
                <a:gd name="T59" fmla="*/ 51 h 105"/>
                <a:gd name="connsiteX0" fmla="*/ 10000 w 10000"/>
                <a:gd name="connsiteY0" fmla="*/ 4857 h 10000"/>
                <a:gd name="connsiteX1" fmla="*/ 10000 w 10000"/>
                <a:gd name="connsiteY1" fmla="*/ 4857 h 10000"/>
                <a:gd name="connsiteX2" fmla="*/ 10000 w 10000"/>
                <a:gd name="connsiteY2" fmla="*/ 5905 h 10000"/>
                <a:gd name="connsiteX3" fmla="*/ 9722 w 10000"/>
                <a:gd name="connsiteY3" fmla="*/ 6952 h 10000"/>
                <a:gd name="connsiteX4" fmla="*/ 8704 w 10000"/>
                <a:gd name="connsiteY4" fmla="*/ 8667 h 10000"/>
                <a:gd name="connsiteX5" fmla="*/ 7037 w 10000"/>
                <a:gd name="connsiteY5" fmla="*/ 9619 h 10000"/>
                <a:gd name="connsiteX6" fmla="*/ 6019 w 10000"/>
                <a:gd name="connsiteY6" fmla="*/ 10000 h 10000"/>
                <a:gd name="connsiteX7" fmla="*/ 5000 w 10000"/>
                <a:gd name="connsiteY7" fmla="*/ 10000 h 10000"/>
                <a:gd name="connsiteX8" fmla="*/ 5000 w 10000"/>
                <a:gd name="connsiteY8" fmla="*/ 10000 h 10000"/>
                <a:gd name="connsiteX9" fmla="*/ 3981 w 10000"/>
                <a:gd name="connsiteY9" fmla="*/ 10000 h 10000"/>
                <a:gd name="connsiteX10" fmla="*/ 3056 w 10000"/>
                <a:gd name="connsiteY10" fmla="*/ 9619 h 10000"/>
                <a:gd name="connsiteX11" fmla="*/ 1667 w 10000"/>
                <a:gd name="connsiteY11" fmla="*/ 8667 h 10000"/>
                <a:gd name="connsiteX12" fmla="*/ 648 w 10000"/>
                <a:gd name="connsiteY12" fmla="*/ 6952 h 10000"/>
                <a:gd name="connsiteX13" fmla="*/ 370 w 10000"/>
                <a:gd name="connsiteY13" fmla="*/ 5905 h 10000"/>
                <a:gd name="connsiteX14" fmla="*/ 0 w 10000"/>
                <a:gd name="connsiteY14" fmla="*/ 4857 h 10000"/>
                <a:gd name="connsiteX15" fmla="*/ 0 w 10000"/>
                <a:gd name="connsiteY15" fmla="*/ 4857 h 10000"/>
                <a:gd name="connsiteX16" fmla="*/ 370 w 10000"/>
                <a:gd name="connsiteY16" fmla="*/ 3810 h 10000"/>
                <a:gd name="connsiteX17" fmla="*/ 648 w 10000"/>
                <a:gd name="connsiteY17" fmla="*/ 3143 h 10000"/>
                <a:gd name="connsiteX18" fmla="*/ 1667 w 10000"/>
                <a:gd name="connsiteY18" fmla="*/ 1429 h 10000"/>
                <a:gd name="connsiteX19" fmla="*/ 3056 w 10000"/>
                <a:gd name="connsiteY19" fmla="*/ 381 h 10000"/>
                <a:gd name="connsiteX20" fmla="*/ 3981 w 10000"/>
                <a:gd name="connsiteY20" fmla="*/ 0 h 10000"/>
                <a:gd name="connsiteX21" fmla="*/ 5000 w 10000"/>
                <a:gd name="connsiteY21" fmla="*/ 0 h 10000"/>
                <a:gd name="connsiteX22" fmla="*/ 5000 w 10000"/>
                <a:gd name="connsiteY22" fmla="*/ 0 h 10000"/>
                <a:gd name="connsiteX23" fmla="*/ 6019 w 10000"/>
                <a:gd name="connsiteY23" fmla="*/ 0 h 10000"/>
                <a:gd name="connsiteX24" fmla="*/ 7037 w 10000"/>
                <a:gd name="connsiteY24" fmla="*/ 381 h 10000"/>
                <a:gd name="connsiteX25" fmla="*/ 8704 w 10000"/>
                <a:gd name="connsiteY25" fmla="*/ 1429 h 10000"/>
                <a:gd name="connsiteX26" fmla="*/ 9722 w 10000"/>
                <a:gd name="connsiteY26" fmla="*/ 3143 h 10000"/>
                <a:gd name="connsiteX27" fmla="*/ 8435 w 10000"/>
                <a:gd name="connsiteY27" fmla="*/ 6022 h 10000"/>
                <a:gd name="connsiteX28" fmla="*/ 10000 w 10000"/>
                <a:gd name="connsiteY28" fmla="*/ 4857 h 10000"/>
                <a:gd name="connsiteX29" fmla="*/ 10000 w 10000"/>
                <a:gd name="connsiteY29" fmla="*/ 485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00" h="10000">
                  <a:moveTo>
                    <a:pt x="10000" y="4857"/>
                  </a:moveTo>
                  <a:lnTo>
                    <a:pt x="10000" y="4857"/>
                  </a:lnTo>
                  <a:lnTo>
                    <a:pt x="10000" y="5905"/>
                  </a:lnTo>
                  <a:cubicBezTo>
                    <a:pt x="9907" y="6254"/>
                    <a:pt x="9815" y="6603"/>
                    <a:pt x="9722" y="6952"/>
                  </a:cubicBezTo>
                  <a:lnTo>
                    <a:pt x="8704" y="8667"/>
                  </a:lnTo>
                  <a:lnTo>
                    <a:pt x="7037" y="9619"/>
                  </a:lnTo>
                  <a:lnTo>
                    <a:pt x="6019" y="10000"/>
                  </a:lnTo>
                  <a:lnTo>
                    <a:pt x="5000" y="10000"/>
                  </a:lnTo>
                  <a:lnTo>
                    <a:pt x="5000" y="10000"/>
                  </a:lnTo>
                  <a:lnTo>
                    <a:pt x="3981" y="10000"/>
                  </a:lnTo>
                  <a:lnTo>
                    <a:pt x="3056" y="9619"/>
                  </a:lnTo>
                  <a:lnTo>
                    <a:pt x="1667" y="8667"/>
                  </a:lnTo>
                  <a:lnTo>
                    <a:pt x="648" y="6952"/>
                  </a:lnTo>
                  <a:cubicBezTo>
                    <a:pt x="555" y="6603"/>
                    <a:pt x="463" y="6254"/>
                    <a:pt x="370" y="5905"/>
                  </a:cubicBezTo>
                  <a:lnTo>
                    <a:pt x="0" y="4857"/>
                  </a:lnTo>
                  <a:lnTo>
                    <a:pt x="0" y="4857"/>
                  </a:lnTo>
                  <a:lnTo>
                    <a:pt x="370" y="3810"/>
                  </a:lnTo>
                  <a:cubicBezTo>
                    <a:pt x="463" y="3588"/>
                    <a:pt x="555" y="3365"/>
                    <a:pt x="648" y="3143"/>
                  </a:cubicBezTo>
                  <a:lnTo>
                    <a:pt x="1667" y="1429"/>
                  </a:lnTo>
                  <a:lnTo>
                    <a:pt x="3056" y="381"/>
                  </a:lnTo>
                  <a:lnTo>
                    <a:pt x="3981" y="0"/>
                  </a:lnTo>
                  <a:lnTo>
                    <a:pt x="5000" y="0"/>
                  </a:lnTo>
                  <a:lnTo>
                    <a:pt x="5000" y="0"/>
                  </a:lnTo>
                  <a:lnTo>
                    <a:pt x="6019" y="0"/>
                  </a:lnTo>
                  <a:lnTo>
                    <a:pt x="7037" y="381"/>
                  </a:lnTo>
                  <a:lnTo>
                    <a:pt x="8704" y="1429"/>
                  </a:lnTo>
                  <a:lnTo>
                    <a:pt x="9722" y="3143"/>
                  </a:lnTo>
                  <a:lnTo>
                    <a:pt x="8435" y="6022"/>
                  </a:lnTo>
                  <a:lnTo>
                    <a:pt x="10000" y="4857"/>
                  </a:lnTo>
                  <a:lnTo>
                    <a:pt x="10000" y="4857"/>
                  </a:lnTo>
                  <a:close/>
                </a:path>
              </a:pathLst>
            </a:custGeom>
            <a:solidFill>
              <a:srgbClr val="721B89"/>
            </a:solidFill>
            <a:ln w="7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6" name="Freeform 170"/>
            <p:cNvSpPr>
              <a:spLocks/>
            </p:cNvSpPr>
            <p:nvPr/>
          </p:nvSpPr>
          <p:spPr bwMode="auto">
            <a:xfrm>
              <a:off x="382588" y="5773738"/>
              <a:ext cx="395288" cy="573087"/>
            </a:xfrm>
            <a:custGeom>
              <a:avLst/>
              <a:gdLst>
                <a:gd name="T0" fmla="*/ 249 w 249"/>
                <a:gd name="T1" fmla="*/ 263 h 361"/>
                <a:gd name="T2" fmla="*/ 249 w 249"/>
                <a:gd name="T3" fmla="*/ 263 h 361"/>
                <a:gd name="T4" fmla="*/ 249 w 249"/>
                <a:gd name="T5" fmla="*/ 278 h 361"/>
                <a:gd name="T6" fmla="*/ 249 w 249"/>
                <a:gd name="T7" fmla="*/ 289 h 361"/>
                <a:gd name="T8" fmla="*/ 246 w 249"/>
                <a:gd name="T9" fmla="*/ 299 h 361"/>
                <a:gd name="T10" fmla="*/ 238 w 249"/>
                <a:gd name="T11" fmla="*/ 310 h 361"/>
                <a:gd name="T12" fmla="*/ 231 w 249"/>
                <a:gd name="T13" fmla="*/ 321 h 361"/>
                <a:gd name="T14" fmla="*/ 220 w 249"/>
                <a:gd name="T15" fmla="*/ 328 h 361"/>
                <a:gd name="T16" fmla="*/ 210 w 249"/>
                <a:gd name="T17" fmla="*/ 335 h 361"/>
                <a:gd name="T18" fmla="*/ 195 w 249"/>
                <a:gd name="T19" fmla="*/ 339 h 361"/>
                <a:gd name="T20" fmla="*/ 123 w 249"/>
                <a:gd name="T21" fmla="*/ 357 h 361"/>
                <a:gd name="T22" fmla="*/ 123 w 249"/>
                <a:gd name="T23" fmla="*/ 357 h 361"/>
                <a:gd name="T24" fmla="*/ 109 w 249"/>
                <a:gd name="T25" fmla="*/ 361 h 361"/>
                <a:gd name="T26" fmla="*/ 94 w 249"/>
                <a:gd name="T27" fmla="*/ 361 h 361"/>
                <a:gd name="T28" fmla="*/ 83 w 249"/>
                <a:gd name="T29" fmla="*/ 357 h 361"/>
                <a:gd name="T30" fmla="*/ 69 w 249"/>
                <a:gd name="T31" fmla="*/ 353 h 361"/>
                <a:gd name="T32" fmla="*/ 62 w 249"/>
                <a:gd name="T33" fmla="*/ 346 h 361"/>
                <a:gd name="T34" fmla="*/ 51 w 249"/>
                <a:gd name="T35" fmla="*/ 335 h 361"/>
                <a:gd name="T36" fmla="*/ 44 w 249"/>
                <a:gd name="T37" fmla="*/ 328 h 361"/>
                <a:gd name="T38" fmla="*/ 40 w 249"/>
                <a:gd name="T39" fmla="*/ 314 h 361"/>
                <a:gd name="T40" fmla="*/ 4 w 249"/>
                <a:gd name="T41" fmla="*/ 90 h 361"/>
                <a:gd name="T42" fmla="*/ 4 w 249"/>
                <a:gd name="T43" fmla="*/ 90 h 361"/>
                <a:gd name="T44" fmla="*/ 0 w 249"/>
                <a:gd name="T45" fmla="*/ 76 h 361"/>
                <a:gd name="T46" fmla="*/ 4 w 249"/>
                <a:gd name="T47" fmla="*/ 65 h 361"/>
                <a:gd name="T48" fmla="*/ 8 w 249"/>
                <a:gd name="T49" fmla="*/ 54 h 361"/>
                <a:gd name="T50" fmla="*/ 11 w 249"/>
                <a:gd name="T51" fmla="*/ 43 h 361"/>
                <a:gd name="T52" fmla="*/ 22 w 249"/>
                <a:gd name="T53" fmla="*/ 32 h 361"/>
                <a:gd name="T54" fmla="*/ 29 w 249"/>
                <a:gd name="T55" fmla="*/ 25 h 361"/>
                <a:gd name="T56" fmla="*/ 44 w 249"/>
                <a:gd name="T57" fmla="*/ 18 h 361"/>
                <a:gd name="T58" fmla="*/ 54 w 249"/>
                <a:gd name="T59" fmla="*/ 11 h 361"/>
                <a:gd name="T60" fmla="*/ 98 w 249"/>
                <a:gd name="T61" fmla="*/ 4 h 361"/>
                <a:gd name="T62" fmla="*/ 98 w 249"/>
                <a:gd name="T63" fmla="*/ 4 h 361"/>
                <a:gd name="T64" fmla="*/ 112 w 249"/>
                <a:gd name="T65" fmla="*/ 0 h 361"/>
                <a:gd name="T66" fmla="*/ 123 w 249"/>
                <a:gd name="T67" fmla="*/ 0 h 361"/>
                <a:gd name="T68" fmla="*/ 137 w 249"/>
                <a:gd name="T69" fmla="*/ 4 h 361"/>
                <a:gd name="T70" fmla="*/ 148 w 249"/>
                <a:gd name="T71" fmla="*/ 7 h 361"/>
                <a:gd name="T72" fmla="*/ 159 w 249"/>
                <a:gd name="T73" fmla="*/ 14 h 361"/>
                <a:gd name="T74" fmla="*/ 166 w 249"/>
                <a:gd name="T75" fmla="*/ 25 h 361"/>
                <a:gd name="T76" fmla="*/ 174 w 249"/>
                <a:gd name="T77" fmla="*/ 36 h 361"/>
                <a:gd name="T78" fmla="*/ 177 w 249"/>
                <a:gd name="T79" fmla="*/ 47 h 361"/>
                <a:gd name="T80" fmla="*/ 249 w 249"/>
                <a:gd name="T81" fmla="*/ 263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9" h="361">
                  <a:moveTo>
                    <a:pt x="249" y="263"/>
                  </a:moveTo>
                  <a:lnTo>
                    <a:pt x="249" y="263"/>
                  </a:lnTo>
                  <a:lnTo>
                    <a:pt x="249" y="278"/>
                  </a:lnTo>
                  <a:lnTo>
                    <a:pt x="249" y="289"/>
                  </a:lnTo>
                  <a:lnTo>
                    <a:pt x="246" y="299"/>
                  </a:lnTo>
                  <a:lnTo>
                    <a:pt x="238" y="310"/>
                  </a:lnTo>
                  <a:lnTo>
                    <a:pt x="231" y="321"/>
                  </a:lnTo>
                  <a:lnTo>
                    <a:pt x="220" y="328"/>
                  </a:lnTo>
                  <a:lnTo>
                    <a:pt x="210" y="335"/>
                  </a:lnTo>
                  <a:lnTo>
                    <a:pt x="195" y="339"/>
                  </a:lnTo>
                  <a:lnTo>
                    <a:pt x="123" y="357"/>
                  </a:lnTo>
                  <a:lnTo>
                    <a:pt x="123" y="357"/>
                  </a:lnTo>
                  <a:lnTo>
                    <a:pt x="109" y="361"/>
                  </a:lnTo>
                  <a:lnTo>
                    <a:pt x="94" y="361"/>
                  </a:lnTo>
                  <a:lnTo>
                    <a:pt x="83" y="357"/>
                  </a:lnTo>
                  <a:lnTo>
                    <a:pt x="69" y="353"/>
                  </a:lnTo>
                  <a:lnTo>
                    <a:pt x="62" y="346"/>
                  </a:lnTo>
                  <a:lnTo>
                    <a:pt x="51" y="335"/>
                  </a:lnTo>
                  <a:lnTo>
                    <a:pt x="44" y="328"/>
                  </a:lnTo>
                  <a:lnTo>
                    <a:pt x="40" y="314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0" y="76"/>
                  </a:lnTo>
                  <a:lnTo>
                    <a:pt x="4" y="65"/>
                  </a:lnTo>
                  <a:lnTo>
                    <a:pt x="8" y="54"/>
                  </a:lnTo>
                  <a:lnTo>
                    <a:pt x="11" y="43"/>
                  </a:lnTo>
                  <a:lnTo>
                    <a:pt x="22" y="32"/>
                  </a:lnTo>
                  <a:lnTo>
                    <a:pt x="29" y="25"/>
                  </a:lnTo>
                  <a:lnTo>
                    <a:pt x="44" y="18"/>
                  </a:lnTo>
                  <a:lnTo>
                    <a:pt x="54" y="11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112" y="0"/>
                  </a:lnTo>
                  <a:lnTo>
                    <a:pt x="123" y="0"/>
                  </a:lnTo>
                  <a:lnTo>
                    <a:pt x="137" y="4"/>
                  </a:lnTo>
                  <a:lnTo>
                    <a:pt x="148" y="7"/>
                  </a:lnTo>
                  <a:lnTo>
                    <a:pt x="159" y="14"/>
                  </a:lnTo>
                  <a:lnTo>
                    <a:pt x="166" y="25"/>
                  </a:lnTo>
                  <a:lnTo>
                    <a:pt x="174" y="36"/>
                  </a:lnTo>
                  <a:lnTo>
                    <a:pt x="177" y="47"/>
                  </a:lnTo>
                  <a:lnTo>
                    <a:pt x="249" y="263"/>
                  </a:lnTo>
                  <a:close/>
                </a:path>
              </a:pathLst>
            </a:custGeom>
            <a:solidFill>
              <a:srgbClr val="721B89"/>
            </a:solidFill>
            <a:ln w="7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" name="Freeform 171"/>
            <p:cNvSpPr>
              <a:spLocks/>
            </p:cNvSpPr>
            <p:nvPr/>
          </p:nvSpPr>
          <p:spPr bwMode="auto">
            <a:xfrm>
              <a:off x="915988" y="6202363"/>
              <a:ext cx="114300" cy="361950"/>
            </a:xfrm>
            <a:custGeom>
              <a:avLst/>
              <a:gdLst>
                <a:gd name="T0" fmla="*/ 72 w 72"/>
                <a:gd name="T1" fmla="*/ 192 h 228"/>
                <a:gd name="T2" fmla="*/ 72 w 72"/>
                <a:gd name="T3" fmla="*/ 192 h 228"/>
                <a:gd name="T4" fmla="*/ 68 w 72"/>
                <a:gd name="T5" fmla="*/ 206 h 228"/>
                <a:gd name="T6" fmla="*/ 61 w 72"/>
                <a:gd name="T7" fmla="*/ 217 h 228"/>
                <a:gd name="T8" fmla="*/ 50 w 72"/>
                <a:gd name="T9" fmla="*/ 224 h 228"/>
                <a:gd name="T10" fmla="*/ 40 w 72"/>
                <a:gd name="T11" fmla="*/ 228 h 228"/>
                <a:gd name="T12" fmla="*/ 40 w 72"/>
                <a:gd name="T13" fmla="*/ 228 h 228"/>
                <a:gd name="T14" fmla="*/ 40 w 72"/>
                <a:gd name="T15" fmla="*/ 228 h 228"/>
                <a:gd name="T16" fmla="*/ 25 w 72"/>
                <a:gd name="T17" fmla="*/ 224 h 228"/>
                <a:gd name="T18" fmla="*/ 14 w 72"/>
                <a:gd name="T19" fmla="*/ 217 h 228"/>
                <a:gd name="T20" fmla="*/ 7 w 72"/>
                <a:gd name="T21" fmla="*/ 206 h 228"/>
                <a:gd name="T22" fmla="*/ 3 w 72"/>
                <a:gd name="T23" fmla="*/ 195 h 228"/>
                <a:gd name="T24" fmla="*/ 0 w 72"/>
                <a:gd name="T25" fmla="*/ 37 h 228"/>
                <a:gd name="T26" fmla="*/ 0 w 72"/>
                <a:gd name="T27" fmla="*/ 37 h 228"/>
                <a:gd name="T28" fmla="*/ 3 w 72"/>
                <a:gd name="T29" fmla="*/ 22 h 228"/>
                <a:gd name="T30" fmla="*/ 11 w 72"/>
                <a:gd name="T31" fmla="*/ 11 h 228"/>
                <a:gd name="T32" fmla="*/ 21 w 72"/>
                <a:gd name="T33" fmla="*/ 4 h 228"/>
                <a:gd name="T34" fmla="*/ 32 w 72"/>
                <a:gd name="T35" fmla="*/ 0 h 228"/>
                <a:gd name="T36" fmla="*/ 32 w 72"/>
                <a:gd name="T37" fmla="*/ 0 h 228"/>
                <a:gd name="T38" fmla="*/ 32 w 72"/>
                <a:gd name="T39" fmla="*/ 0 h 228"/>
                <a:gd name="T40" fmla="*/ 47 w 72"/>
                <a:gd name="T41" fmla="*/ 4 h 228"/>
                <a:gd name="T42" fmla="*/ 58 w 72"/>
                <a:gd name="T43" fmla="*/ 11 h 228"/>
                <a:gd name="T44" fmla="*/ 65 w 72"/>
                <a:gd name="T45" fmla="*/ 22 h 228"/>
                <a:gd name="T46" fmla="*/ 68 w 72"/>
                <a:gd name="T47" fmla="*/ 33 h 228"/>
                <a:gd name="T48" fmla="*/ 72 w 72"/>
                <a:gd name="T49" fmla="*/ 19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228">
                  <a:moveTo>
                    <a:pt x="72" y="192"/>
                  </a:moveTo>
                  <a:lnTo>
                    <a:pt x="72" y="192"/>
                  </a:lnTo>
                  <a:lnTo>
                    <a:pt x="68" y="206"/>
                  </a:lnTo>
                  <a:lnTo>
                    <a:pt x="61" y="217"/>
                  </a:lnTo>
                  <a:lnTo>
                    <a:pt x="50" y="224"/>
                  </a:lnTo>
                  <a:lnTo>
                    <a:pt x="40" y="228"/>
                  </a:lnTo>
                  <a:lnTo>
                    <a:pt x="40" y="228"/>
                  </a:lnTo>
                  <a:lnTo>
                    <a:pt x="40" y="228"/>
                  </a:lnTo>
                  <a:lnTo>
                    <a:pt x="25" y="224"/>
                  </a:lnTo>
                  <a:lnTo>
                    <a:pt x="14" y="217"/>
                  </a:lnTo>
                  <a:lnTo>
                    <a:pt x="7" y="206"/>
                  </a:lnTo>
                  <a:lnTo>
                    <a:pt x="3" y="195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3" y="22"/>
                  </a:lnTo>
                  <a:lnTo>
                    <a:pt x="11" y="11"/>
                  </a:lnTo>
                  <a:lnTo>
                    <a:pt x="21" y="4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7" y="4"/>
                  </a:lnTo>
                  <a:lnTo>
                    <a:pt x="58" y="11"/>
                  </a:lnTo>
                  <a:lnTo>
                    <a:pt x="65" y="22"/>
                  </a:lnTo>
                  <a:lnTo>
                    <a:pt x="68" y="33"/>
                  </a:lnTo>
                  <a:lnTo>
                    <a:pt x="72" y="192"/>
                  </a:lnTo>
                  <a:close/>
                </a:path>
              </a:pathLst>
            </a:custGeom>
            <a:solidFill>
              <a:srgbClr val="721B89"/>
            </a:solidFill>
            <a:ln w="7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8" name="Freeform 172"/>
            <p:cNvSpPr>
              <a:spLocks/>
            </p:cNvSpPr>
            <p:nvPr/>
          </p:nvSpPr>
          <p:spPr bwMode="auto">
            <a:xfrm>
              <a:off x="949325" y="6226175"/>
              <a:ext cx="30163" cy="50800"/>
            </a:xfrm>
            <a:custGeom>
              <a:avLst/>
              <a:gdLst>
                <a:gd name="T0" fmla="*/ 0 w 19"/>
                <a:gd name="T1" fmla="*/ 22 h 32"/>
                <a:gd name="T2" fmla="*/ 0 w 19"/>
                <a:gd name="T3" fmla="*/ 22 h 32"/>
                <a:gd name="T4" fmla="*/ 8 w 19"/>
                <a:gd name="T5" fmla="*/ 29 h 32"/>
                <a:gd name="T6" fmla="*/ 19 w 19"/>
                <a:gd name="T7" fmla="*/ 32 h 32"/>
                <a:gd name="T8" fmla="*/ 8 w 19"/>
                <a:gd name="T9" fmla="*/ 0 h 32"/>
                <a:gd name="T10" fmla="*/ 8 w 19"/>
                <a:gd name="T11" fmla="*/ 0 h 32"/>
                <a:gd name="T12" fmla="*/ 0 w 19"/>
                <a:gd name="T13" fmla="*/ 11 h 32"/>
                <a:gd name="T14" fmla="*/ 0 w 19"/>
                <a:gd name="T15" fmla="*/ 22 h 32"/>
                <a:gd name="T16" fmla="*/ 0 w 19"/>
                <a:gd name="T17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2">
                  <a:moveTo>
                    <a:pt x="0" y="22"/>
                  </a:moveTo>
                  <a:lnTo>
                    <a:pt x="0" y="22"/>
                  </a:lnTo>
                  <a:lnTo>
                    <a:pt x="8" y="29"/>
                  </a:lnTo>
                  <a:lnTo>
                    <a:pt x="19" y="32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9" name="Freeform 173"/>
            <p:cNvSpPr>
              <a:spLocks/>
            </p:cNvSpPr>
            <p:nvPr/>
          </p:nvSpPr>
          <p:spPr bwMode="auto">
            <a:xfrm>
              <a:off x="966788" y="6226175"/>
              <a:ext cx="28575" cy="46037"/>
            </a:xfrm>
            <a:custGeom>
              <a:avLst/>
              <a:gdLst>
                <a:gd name="T0" fmla="*/ 18 w 18"/>
                <a:gd name="T1" fmla="*/ 7 h 29"/>
                <a:gd name="T2" fmla="*/ 18 w 18"/>
                <a:gd name="T3" fmla="*/ 7 h 29"/>
                <a:gd name="T4" fmla="*/ 11 w 18"/>
                <a:gd name="T5" fmla="*/ 0 h 29"/>
                <a:gd name="T6" fmla="*/ 0 w 18"/>
                <a:gd name="T7" fmla="*/ 0 h 29"/>
                <a:gd name="T8" fmla="*/ 15 w 18"/>
                <a:gd name="T9" fmla="*/ 29 h 29"/>
                <a:gd name="T10" fmla="*/ 15 w 18"/>
                <a:gd name="T11" fmla="*/ 29 h 29"/>
                <a:gd name="T12" fmla="*/ 18 w 18"/>
                <a:gd name="T13" fmla="*/ 22 h 29"/>
                <a:gd name="T14" fmla="*/ 18 w 18"/>
                <a:gd name="T15" fmla="*/ 7 h 29"/>
                <a:gd name="T16" fmla="*/ 18 w 18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9">
                  <a:moveTo>
                    <a:pt x="18" y="7"/>
                  </a:moveTo>
                  <a:lnTo>
                    <a:pt x="18" y="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8" y="22"/>
                  </a:lnTo>
                  <a:lnTo>
                    <a:pt x="18" y="7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0" name="Freeform 174"/>
            <p:cNvSpPr>
              <a:spLocks/>
            </p:cNvSpPr>
            <p:nvPr/>
          </p:nvSpPr>
          <p:spPr bwMode="auto">
            <a:xfrm>
              <a:off x="635000" y="6237288"/>
              <a:ext cx="349250" cy="160337"/>
            </a:xfrm>
            <a:custGeom>
              <a:avLst/>
              <a:gdLst>
                <a:gd name="T0" fmla="*/ 195 w 220"/>
                <a:gd name="T1" fmla="*/ 36 h 101"/>
                <a:gd name="T2" fmla="*/ 195 w 220"/>
                <a:gd name="T3" fmla="*/ 36 h 101"/>
                <a:gd name="T4" fmla="*/ 206 w 220"/>
                <a:gd name="T5" fmla="*/ 40 h 101"/>
                <a:gd name="T6" fmla="*/ 217 w 220"/>
                <a:gd name="T7" fmla="*/ 51 h 101"/>
                <a:gd name="T8" fmla="*/ 220 w 220"/>
                <a:gd name="T9" fmla="*/ 61 h 101"/>
                <a:gd name="T10" fmla="*/ 220 w 220"/>
                <a:gd name="T11" fmla="*/ 76 h 101"/>
                <a:gd name="T12" fmla="*/ 220 w 220"/>
                <a:gd name="T13" fmla="*/ 76 h 101"/>
                <a:gd name="T14" fmla="*/ 220 w 220"/>
                <a:gd name="T15" fmla="*/ 76 h 101"/>
                <a:gd name="T16" fmla="*/ 217 w 220"/>
                <a:gd name="T17" fmla="*/ 87 h 101"/>
                <a:gd name="T18" fmla="*/ 206 w 220"/>
                <a:gd name="T19" fmla="*/ 97 h 101"/>
                <a:gd name="T20" fmla="*/ 195 w 220"/>
                <a:gd name="T21" fmla="*/ 101 h 101"/>
                <a:gd name="T22" fmla="*/ 180 w 220"/>
                <a:gd name="T23" fmla="*/ 101 h 101"/>
                <a:gd name="T24" fmla="*/ 25 w 220"/>
                <a:gd name="T25" fmla="*/ 65 h 101"/>
                <a:gd name="T26" fmla="*/ 25 w 220"/>
                <a:gd name="T27" fmla="*/ 65 h 101"/>
                <a:gd name="T28" fmla="*/ 15 w 220"/>
                <a:gd name="T29" fmla="*/ 58 h 101"/>
                <a:gd name="T30" fmla="*/ 4 w 220"/>
                <a:gd name="T31" fmla="*/ 51 h 101"/>
                <a:gd name="T32" fmla="*/ 0 w 220"/>
                <a:gd name="T33" fmla="*/ 40 h 101"/>
                <a:gd name="T34" fmla="*/ 0 w 220"/>
                <a:gd name="T35" fmla="*/ 25 h 101"/>
                <a:gd name="T36" fmla="*/ 0 w 220"/>
                <a:gd name="T37" fmla="*/ 25 h 101"/>
                <a:gd name="T38" fmla="*/ 0 w 220"/>
                <a:gd name="T39" fmla="*/ 25 h 101"/>
                <a:gd name="T40" fmla="*/ 4 w 220"/>
                <a:gd name="T41" fmla="*/ 11 h 101"/>
                <a:gd name="T42" fmla="*/ 15 w 220"/>
                <a:gd name="T43" fmla="*/ 4 h 101"/>
                <a:gd name="T44" fmla="*/ 25 w 220"/>
                <a:gd name="T45" fmla="*/ 0 h 101"/>
                <a:gd name="T46" fmla="*/ 40 w 220"/>
                <a:gd name="T47" fmla="*/ 0 h 101"/>
                <a:gd name="T48" fmla="*/ 195 w 220"/>
                <a:gd name="T49" fmla="*/ 3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0" h="101">
                  <a:moveTo>
                    <a:pt x="195" y="36"/>
                  </a:moveTo>
                  <a:lnTo>
                    <a:pt x="195" y="36"/>
                  </a:lnTo>
                  <a:lnTo>
                    <a:pt x="206" y="40"/>
                  </a:lnTo>
                  <a:lnTo>
                    <a:pt x="217" y="51"/>
                  </a:lnTo>
                  <a:lnTo>
                    <a:pt x="220" y="61"/>
                  </a:lnTo>
                  <a:lnTo>
                    <a:pt x="220" y="76"/>
                  </a:lnTo>
                  <a:lnTo>
                    <a:pt x="220" y="76"/>
                  </a:lnTo>
                  <a:lnTo>
                    <a:pt x="220" y="76"/>
                  </a:lnTo>
                  <a:lnTo>
                    <a:pt x="217" y="87"/>
                  </a:lnTo>
                  <a:lnTo>
                    <a:pt x="206" y="97"/>
                  </a:lnTo>
                  <a:lnTo>
                    <a:pt x="195" y="101"/>
                  </a:lnTo>
                  <a:lnTo>
                    <a:pt x="180" y="101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15" y="58"/>
                  </a:lnTo>
                  <a:lnTo>
                    <a:pt x="4" y="51"/>
                  </a:lnTo>
                  <a:lnTo>
                    <a:pt x="0" y="4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4" y="11"/>
                  </a:lnTo>
                  <a:lnTo>
                    <a:pt x="15" y="4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195" y="36"/>
                  </a:lnTo>
                  <a:close/>
                </a:path>
              </a:pathLst>
            </a:custGeom>
            <a:solidFill>
              <a:srgbClr val="721B89"/>
            </a:solidFill>
            <a:ln w="7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5" name="Freeform 175"/>
            <p:cNvSpPr>
              <a:spLocks/>
            </p:cNvSpPr>
            <p:nvPr/>
          </p:nvSpPr>
          <p:spPr bwMode="auto">
            <a:xfrm>
              <a:off x="869950" y="6318250"/>
              <a:ext cx="131763" cy="354012"/>
            </a:xfrm>
            <a:custGeom>
              <a:avLst/>
              <a:gdLst>
                <a:gd name="T0" fmla="*/ 69 w 83"/>
                <a:gd name="T1" fmla="*/ 194 h 223"/>
                <a:gd name="T2" fmla="*/ 69 w 83"/>
                <a:gd name="T3" fmla="*/ 194 h 223"/>
                <a:gd name="T4" fmla="*/ 65 w 83"/>
                <a:gd name="T5" fmla="*/ 205 h 223"/>
                <a:gd name="T6" fmla="*/ 54 w 83"/>
                <a:gd name="T7" fmla="*/ 216 h 223"/>
                <a:gd name="T8" fmla="*/ 43 w 83"/>
                <a:gd name="T9" fmla="*/ 223 h 223"/>
                <a:gd name="T10" fmla="*/ 29 w 83"/>
                <a:gd name="T11" fmla="*/ 223 h 223"/>
                <a:gd name="T12" fmla="*/ 29 w 83"/>
                <a:gd name="T13" fmla="*/ 223 h 223"/>
                <a:gd name="T14" fmla="*/ 29 w 83"/>
                <a:gd name="T15" fmla="*/ 223 h 223"/>
                <a:gd name="T16" fmla="*/ 18 w 83"/>
                <a:gd name="T17" fmla="*/ 220 h 223"/>
                <a:gd name="T18" fmla="*/ 7 w 83"/>
                <a:gd name="T19" fmla="*/ 212 h 223"/>
                <a:gd name="T20" fmla="*/ 0 w 83"/>
                <a:gd name="T21" fmla="*/ 202 h 223"/>
                <a:gd name="T22" fmla="*/ 0 w 83"/>
                <a:gd name="T23" fmla="*/ 187 h 223"/>
                <a:gd name="T24" fmla="*/ 14 w 83"/>
                <a:gd name="T25" fmla="*/ 28 h 223"/>
                <a:gd name="T26" fmla="*/ 14 w 83"/>
                <a:gd name="T27" fmla="*/ 28 h 223"/>
                <a:gd name="T28" fmla="*/ 18 w 83"/>
                <a:gd name="T29" fmla="*/ 14 h 223"/>
                <a:gd name="T30" fmla="*/ 29 w 83"/>
                <a:gd name="T31" fmla="*/ 7 h 223"/>
                <a:gd name="T32" fmla="*/ 40 w 83"/>
                <a:gd name="T33" fmla="*/ 0 h 223"/>
                <a:gd name="T34" fmla="*/ 50 w 83"/>
                <a:gd name="T35" fmla="*/ 0 h 223"/>
                <a:gd name="T36" fmla="*/ 50 w 83"/>
                <a:gd name="T37" fmla="*/ 0 h 223"/>
                <a:gd name="T38" fmla="*/ 50 w 83"/>
                <a:gd name="T39" fmla="*/ 0 h 223"/>
                <a:gd name="T40" fmla="*/ 65 w 83"/>
                <a:gd name="T41" fmla="*/ 3 h 223"/>
                <a:gd name="T42" fmla="*/ 76 w 83"/>
                <a:gd name="T43" fmla="*/ 10 h 223"/>
                <a:gd name="T44" fmla="*/ 79 w 83"/>
                <a:gd name="T45" fmla="*/ 21 h 223"/>
                <a:gd name="T46" fmla="*/ 83 w 83"/>
                <a:gd name="T47" fmla="*/ 36 h 223"/>
                <a:gd name="T48" fmla="*/ 69 w 83"/>
                <a:gd name="T49" fmla="*/ 19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223">
                  <a:moveTo>
                    <a:pt x="69" y="194"/>
                  </a:moveTo>
                  <a:lnTo>
                    <a:pt x="69" y="194"/>
                  </a:lnTo>
                  <a:lnTo>
                    <a:pt x="65" y="205"/>
                  </a:lnTo>
                  <a:lnTo>
                    <a:pt x="54" y="216"/>
                  </a:lnTo>
                  <a:lnTo>
                    <a:pt x="43" y="223"/>
                  </a:lnTo>
                  <a:lnTo>
                    <a:pt x="29" y="223"/>
                  </a:lnTo>
                  <a:lnTo>
                    <a:pt x="29" y="223"/>
                  </a:lnTo>
                  <a:lnTo>
                    <a:pt x="29" y="223"/>
                  </a:lnTo>
                  <a:lnTo>
                    <a:pt x="18" y="220"/>
                  </a:lnTo>
                  <a:lnTo>
                    <a:pt x="7" y="212"/>
                  </a:lnTo>
                  <a:lnTo>
                    <a:pt x="0" y="202"/>
                  </a:lnTo>
                  <a:lnTo>
                    <a:pt x="0" y="18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8" y="14"/>
                  </a:lnTo>
                  <a:lnTo>
                    <a:pt x="29" y="7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5" y="3"/>
                  </a:lnTo>
                  <a:lnTo>
                    <a:pt x="76" y="10"/>
                  </a:lnTo>
                  <a:lnTo>
                    <a:pt x="79" y="21"/>
                  </a:lnTo>
                  <a:lnTo>
                    <a:pt x="83" y="36"/>
                  </a:lnTo>
                  <a:lnTo>
                    <a:pt x="69" y="194"/>
                  </a:lnTo>
                  <a:close/>
                </a:path>
              </a:pathLst>
            </a:custGeom>
            <a:solidFill>
              <a:srgbClr val="721B89"/>
            </a:solidFill>
            <a:ln w="7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6" name="Freeform 176"/>
            <p:cNvSpPr>
              <a:spLocks/>
            </p:cNvSpPr>
            <p:nvPr/>
          </p:nvSpPr>
          <p:spPr bwMode="auto">
            <a:xfrm>
              <a:off x="915988" y="6357938"/>
              <a:ext cx="50800" cy="28575"/>
            </a:xfrm>
            <a:custGeom>
              <a:avLst/>
              <a:gdLst>
                <a:gd name="T0" fmla="*/ 11 w 32"/>
                <a:gd name="T1" fmla="*/ 18 h 18"/>
                <a:gd name="T2" fmla="*/ 11 w 32"/>
                <a:gd name="T3" fmla="*/ 18 h 18"/>
                <a:gd name="T4" fmla="*/ 25 w 32"/>
                <a:gd name="T5" fmla="*/ 14 h 18"/>
                <a:gd name="T6" fmla="*/ 32 w 32"/>
                <a:gd name="T7" fmla="*/ 7 h 18"/>
                <a:gd name="T8" fmla="*/ 0 w 32"/>
                <a:gd name="T9" fmla="*/ 0 h 18"/>
                <a:gd name="T10" fmla="*/ 0 w 32"/>
                <a:gd name="T11" fmla="*/ 0 h 18"/>
                <a:gd name="T12" fmla="*/ 3 w 32"/>
                <a:gd name="T13" fmla="*/ 11 h 18"/>
                <a:gd name="T14" fmla="*/ 11 w 32"/>
                <a:gd name="T15" fmla="*/ 18 h 18"/>
                <a:gd name="T16" fmla="*/ 11 w 32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8">
                  <a:moveTo>
                    <a:pt x="11" y="18"/>
                  </a:moveTo>
                  <a:lnTo>
                    <a:pt x="11" y="18"/>
                  </a:lnTo>
                  <a:lnTo>
                    <a:pt x="25" y="14"/>
                  </a:lnTo>
                  <a:lnTo>
                    <a:pt x="32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11" y="18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" name="Freeform 177"/>
            <p:cNvSpPr>
              <a:spLocks/>
            </p:cNvSpPr>
            <p:nvPr/>
          </p:nvSpPr>
          <p:spPr bwMode="auto">
            <a:xfrm>
              <a:off x="915988" y="6334125"/>
              <a:ext cx="50800" cy="28575"/>
            </a:xfrm>
            <a:custGeom>
              <a:avLst/>
              <a:gdLst>
                <a:gd name="T0" fmla="*/ 18 w 32"/>
                <a:gd name="T1" fmla="*/ 0 h 18"/>
                <a:gd name="T2" fmla="*/ 18 w 32"/>
                <a:gd name="T3" fmla="*/ 0 h 18"/>
                <a:gd name="T4" fmla="*/ 7 w 32"/>
                <a:gd name="T5" fmla="*/ 0 h 18"/>
                <a:gd name="T6" fmla="*/ 0 w 32"/>
                <a:gd name="T7" fmla="*/ 11 h 18"/>
                <a:gd name="T8" fmla="*/ 32 w 32"/>
                <a:gd name="T9" fmla="*/ 18 h 18"/>
                <a:gd name="T10" fmla="*/ 32 w 32"/>
                <a:gd name="T11" fmla="*/ 18 h 18"/>
                <a:gd name="T12" fmla="*/ 29 w 32"/>
                <a:gd name="T13" fmla="*/ 8 h 18"/>
                <a:gd name="T14" fmla="*/ 18 w 32"/>
                <a:gd name="T15" fmla="*/ 0 h 18"/>
                <a:gd name="T16" fmla="*/ 18 w 32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8">
                  <a:moveTo>
                    <a:pt x="18" y="0"/>
                  </a:moveTo>
                  <a:lnTo>
                    <a:pt x="18" y="0"/>
                  </a:lnTo>
                  <a:lnTo>
                    <a:pt x="7" y="0"/>
                  </a:lnTo>
                  <a:lnTo>
                    <a:pt x="0" y="11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29" y="8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" name="Freeform 178"/>
            <p:cNvSpPr>
              <a:spLocks/>
            </p:cNvSpPr>
            <p:nvPr/>
          </p:nvSpPr>
          <p:spPr bwMode="auto">
            <a:xfrm>
              <a:off x="457200" y="5848350"/>
              <a:ext cx="366713" cy="125412"/>
            </a:xfrm>
            <a:custGeom>
              <a:avLst/>
              <a:gdLst>
                <a:gd name="T0" fmla="*/ 199 w 231"/>
                <a:gd name="T1" fmla="*/ 14 h 79"/>
                <a:gd name="T2" fmla="*/ 199 w 231"/>
                <a:gd name="T3" fmla="*/ 14 h 79"/>
                <a:gd name="T4" fmla="*/ 213 w 231"/>
                <a:gd name="T5" fmla="*/ 18 h 79"/>
                <a:gd name="T6" fmla="*/ 224 w 231"/>
                <a:gd name="T7" fmla="*/ 25 h 79"/>
                <a:gd name="T8" fmla="*/ 228 w 231"/>
                <a:gd name="T9" fmla="*/ 36 h 79"/>
                <a:gd name="T10" fmla="*/ 231 w 231"/>
                <a:gd name="T11" fmla="*/ 50 h 79"/>
                <a:gd name="T12" fmla="*/ 231 w 231"/>
                <a:gd name="T13" fmla="*/ 50 h 79"/>
                <a:gd name="T14" fmla="*/ 231 w 231"/>
                <a:gd name="T15" fmla="*/ 50 h 79"/>
                <a:gd name="T16" fmla="*/ 228 w 231"/>
                <a:gd name="T17" fmla="*/ 61 h 79"/>
                <a:gd name="T18" fmla="*/ 220 w 231"/>
                <a:gd name="T19" fmla="*/ 72 h 79"/>
                <a:gd name="T20" fmla="*/ 206 w 231"/>
                <a:gd name="T21" fmla="*/ 79 h 79"/>
                <a:gd name="T22" fmla="*/ 195 w 231"/>
                <a:gd name="T23" fmla="*/ 79 h 79"/>
                <a:gd name="T24" fmla="*/ 33 w 231"/>
                <a:gd name="T25" fmla="*/ 68 h 79"/>
                <a:gd name="T26" fmla="*/ 33 w 231"/>
                <a:gd name="T27" fmla="*/ 68 h 79"/>
                <a:gd name="T28" fmla="*/ 18 w 231"/>
                <a:gd name="T29" fmla="*/ 65 h 79"/>
                <a:gd name="T30" fmla="*/ 7 w 231"/>
                <a:gd name="T31" fmla="*/ 58 h 79"/>
                <a:gd name="T32" fmla="*/ 4 w 231"/>
                <a:gd name="T33" fmla="*/ 47 h 79"/>
                <a:gd name="T34" fmla="*/ 0 w 231"/>
                <a:gd name="T35" fmla="*/ 32 h 79"/>
                <a:gd name="T36" fmla="*/ 0 w 231"/>
                <a:gd name="T37" fmla="*/ 32 h 79"/>
                <a:gd name="T38" fmla="*/ 0 w 231"/>
                <a:gd name="T39" fmla="*/ 32 h 79"/>
                <a:gd name="T40" fmla="*/ 4 w 231"/>
                <a:gd name="T41" fmla="*/ 18 h 79"/>
                <a:gd name="T42" fmla="*/ 11 w 231"/>
                <a:gd name="T43" fmla="*/ 7 h 79"/>
                <a:gd name="T44" fmla="*/ 22 w 231"/>
                <a:gd name="T45" fmla="*/ 3 h 79"/>
                <a:gd name="T46" fmla="*/ 36 w 231"/>
                <a:gd name="T47" fmla="*/ 0 h 79"/>
                <a:gd name="T48" fmla="*/ 199 w 231"/>
                <a:gd name="T49" fmla="*/ 1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79">
                  <a:moveTo>
                    <a:pt x="199" y="14"/>
                  </a:moveTo>
                  <a:lnTo>
                    <a:pt x="199" y="14"/>
                  </a:lnTo>
                  <a:lnTo>
                    <a:pt x="213" y="18"/>
                  </a:lnTo>
                  <a:lnTo>
                    <a:pt x="224" y="25"/>
                  </a:lnTo>
                  <a:lnTo>
                    <a:pt x="228" y="36"/>
                  </a:lnTo>
                  <a:lnTo>
                    <a:pt x="231" y="50"/>
                  </a:lnTo>
                  <a:lnTo>
                    <a:pt x="231" y="50"/>
                  </a:lnTo>
                  <a:lnTo>
                    <a:pt x="231" y="50"/>
                  </a:lnTo>
                  <a:lnTo>
                    <a:pt x="228" y="61"/>
                  </a:lnTo>
                  <a:lnTo>
                    <a:pt x="220" y="72"/>
                  </a:lnTo>
                  <a:lnTo>
                    <a:pt x="206" y="79"/>
                  </a:lnTo>
                  <a:lnTo>
                    <a:pt x="195" y="79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18" y="65"/>
                  </a:lnTo>
                  <a:lnTo>
                    <a:pt x="7" y="58"/>
                  </a:lnTo>
                  <a:lnTo>
                    <a:pt x="4" y="47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18"/>
                  </a:lnTo>
                  <a:lnTo>
                    <a:pt x="11" y="7"/>
                  </a:lnTo>
                  <a:lnTo>
                    <a:pt x="22" y="3"/>
                  </a:lnTo>
                  <a:lnTo>
                    <a:pt x="36" y="0"/>
                  </a:lnTo>
                  <a:lnTo>
                    <a:pt x="199" y="14"/>
                  </a:lnTo>
                  <a:close/>
                </a:path>
              </a:pathLst>
            </a:custGeom>
            <a:solidFill>
              <a:srgbClr val="721B89"/>
            </a:solidFill>
            <a:ln w="7">
              <a:solidFill>
                <a:srgbClr val="C1848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9" name="Freeform 179"/>
            <p:cNvSpPr>
              <a:spLocks/>
            </p:cNvSpPr>
            <p:nvPr/>
          </p:nvSpPr>
          <p:spPr bwMode="auto">
            <a:xfrm>
              <a:off x="727075" y="5413375"/>
              <a:ext cx="474663" cy="485775"/>
            </a:xfrm>
            <a:custGeom>
              <a:avLst/>
              <a:gdLst>
                <a:gd name="T0" fmla="*/ 159 w 299"/>
                <a:gd name="T1" fmla="*/ 0 h 306"/>
                <a:gd name="T2" fmla="*/ 0 w 299"/>
                <a:gd name="T3" fmla="*/ 112 h 306"/>
                <a:gd name="T4" fmla="*/ 0 w 299"/>
                <a:gd name="T5" fmla="*/ 112 h 306"/>
                <a:gd name="T6" fmla="*/ 14 w 299"/>
                <a:gd name="T7" fmla="*/ 122 h 306"/>
                <a:gd name="T8" fmla="*/ 47 w 299"/>
                <a:gd name="T9" fmla="*/ 148 h 306"/>
                <a:gd name="T10" fmla="*/ 61 w 299"/>
                <a:gd name="T11" fmla="*/ 166 h 306"/>
                <a:gd name="T12" fmla="*/ 76 w 299"/>
                <a:gd name="T13" fmla="*/ 180 h 306"/>
                <a:gd name="T14" fmla="*/ 83 w 299"/>
                <a:gd name="T15" fmla="*/ 195 h 306"/>
                <a:gd name="T16" fmla="*/ 86 w 299"/>
                <a:gd name="T17" fmla="*/ 202 h 306"/>
                <a:gd name="T18" fmla="*/ 83 w 299"/>
                <a:gd name="T19" fmla="*/ 209 h 306"/>
                <a:gd name="T20" fmla="*/ 83 w 299"/>
                <a:gd name="T21" fmla="*/ 209 h 306"/>
                <a:gd name="T22" fmla="*/ 101 w 299"/>
                <a:gd name="T23" fmla="*/ 220 h 306"/>
                <a:gd name="T24" fmla="*/ 133 w 299"/>
                <a:gd name="T25" fmla="*/ 245 h 306"/>
                <a:gd name="T26" fmla="*/ 151 w 299"/>
                <a:gd name="T27" fmla="*/ 259 h 306"/>
                <a:gd name="T28" fmla="*/ 166 w 299"/>
                <a:gd name="T29" fmla="*/ 274 h 306"/>
                <a:gd name="T30" fmla="*/ 177 w 299"/>
                <a:gd name="T31" fmla="*/ 292 h 306"/>
                <a:gd name="T32" fmla="*/ 180 w 299"/>
                <a:gd name="T33" fmla="*/ 306 h 306"/>
                <a:gd name="T34" fmla="*/ 299 w 299"/>
                <a:gd name="T35" fmla="*/ 155 h 306"/>
                <a:gd name="T36" fmla="*/ 299 w 299"/>
                <a:gd name="T37" fmla="*/ 155 h 306"/>
                <a:gd name="T38" fmla="*/ 296 w 299"/>
                <a:gd name="T39" fmla="*/ 140 h 306"/>
                <a:gd name="T40" fmla="*/ 281 w 299"/>
                <a:gd name="T41" fmla="*/ 112 h 306"/>
                <a:gd name="T42" fmla="*/ 270 w 299"/>
                <a:gd name="T43" fmla="*/ 94 h 306"/>
                <a:gd name="T44" fmla="*/ 260 w 299"/>
                <a:gd name="T45" fmla="*/ 83 h 306"/>
                <a:gd name="T46" fmla="*/ 241 w 299"/>
                <a:gd name="T47" fmla="*/ 76 h 306"/>
                <a:gd name="T48" fmla="*/ 231 w 299"/>
                <a:gd name="T49" fmla="*/ 76 h 306"/>
                <a:gd name="T50" fmla="*/ 220 w 299"/>
                <a:gd name="T51" fmla="*/ 76 h 306"/>
                <a:gd name="T52" fmla="*/ 220 w 299"/>
                <a:gd name="T53" fmla="*/ 76 h 306"/>
                <a:gd name="T54" fmla="*/ 220 w 299"/>
                <a:gd name="T55" fmla="*/ 65 h 306"/>
                <a:gd name="T56" fmla="*/ 209 w 299"/>
                <a:gd name="T57" fmla="*/ 39 h 306"/>
                <a:gd name="T58" fmla="*/ 198 w 299"/>
                <a:gd name="T59" fmla="*/ 25 h 306"/>
                <a:gd name="T60" fmla="*/ 187 w 299"/>
                <a:gd name="T61" fmla="*/ 11 h 306"/>
                <a:gd name="T62" fmla="*/ 173 w 299"/>
                <a:gd name="T63" fmla="*/ 3 h 306"/>
                <a:gd name="T64" fmla="*/ 159 w 299"/>
                <a:gd name="T65" fmla="*/ 0 h 306"/>
                <a:gd name="T66" fmla="*/ 159 w 299"/>
                <a:gd name="T67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9" h="306">
                  <a:moveTo>
                    <a:pt x="159" y="0"/>
                  </a:moveTo>
                  <a:lnTo>
                    <a:pt x="0" y="112"/>
                  </a:lnTo>
                  <a:lnTo>
                    <a:pt x="0" y="112"/>
                  </a:lnTo>
                  <a:lnTo>
                    <a:pt x="14" y="122"/>
                  </a:lnTo>
                  <a:lnTo>
                    <a:pt x="47" y="148"/>
                  </a:lnTo>
                  <a:lnTo>
                    <a:pt x="61" y="166"/>
                  </a:lnTo>
                  <a:lnTo>
                    <a:pt x="76" y="180"/>
                  </a:lnTo>
                  <a:lnTo>
                    <a:pt x="83" y="195"/>
                  </a:lnTo>
                  <a:lnTo>
                    <a:pt x="86" y="202"/>
                  </a:lnTo>
                  <a:lnTo>
                    <a:pt x="83" y="209"/>
                  </a:lnTo>
                  <a:lnTo>
                    <a:pt x="83" y="209"/>
                  </a:lnTo>
                  <a:lnTo>
                    <a:pt x="101" y="220"/>
                  </a:lnTo>
                  <a:lnTo>
                    <a:pt x="133" y="245"/>
                  </a:lnTo>
                  <a:lnTo>
                    <a:pt x="151" y="259"/>
                  </a:lnTo>
                  <a:lnTo>
                    <a:pt x="166" y="274"/>
                  </a:lnTo>
                  <a:lnTo>
                    <a:pt x="177" y="292"/>
                  </a:lnTo>
                  <a:lnTo>
                    <a:pt x="180" y="306"/>
                  </a:lnTo>
                  <a:lnTo>
                    <a:pt x="299" y="155"/>
                  </a:lnTo>
                  <a:lnTo>
                    <a:pt x="299" y="155"/>
                  </a:lnTo>
                  <a:lnTo>
                    <a:pt x="296" y="140"/>
                  </a:lnTo>
                  <a:lnTo>
                    <a:pt x="281" y="112"/>
                  </a:lnTo>
                  <a:lnTo>
                    <a:pt x="270" y="94"/>
                  </a:lnTo>
                  <a:lnTo>
                    <a:pt x="260" y="83"/>
                  </a:lnTo>
                  <a:lnTo>
                    <a:pt x="241" y="76"/>
                  </a:lnTo>
                  <a:lnTo>
                    <a:pt x="231" y="76"/>
                  </a:lnTo>
                  <a:lnTo>
                    <a:pt x="220" y="76"/>
                  </a:lnTo>
                  <a:lnTo>
                    <a:pt x="220" y="76"/>
                  </a:lnTo>
                  <a:lnTo>
                    <a:pt x="220" y="65"/>
                  </a:lnTo>
                  <a:lnTo>
                    <a:pt x="209" y="39"/>
                  </a:lnTo>
                  <a:lnTo>
                    <a:pt x="198" y="25"/>
                  </a:lnTo>
                  <a:lnTo>
                    <a:pt x="187" y="11"/>
                  </a:lnTo>
                  <a:lnTo>
                    <a:pt x="173" y="3"/>
                  </a:lnTo>
                  <a:lnTo>
                    <a:pt x="159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2238F"/>
            </a:solidFill>
            <a:ln w="7">
              <a:solidFill>
                <a:srgbClr val="C1848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0" name="Line 180"/>
            <p:cNvSpPr>
              <a:spLocks noChangeShapeType="1"/>
            </p:cNvSpPr>
            <p:nvPr/>
          </p:nvSpPr>
          <p:spPr bwMode="auto">
            <a:xfrm flipV="1">
              <a:off x="858838" y="5534025"/>
              <a:ext cx="217488" cy="211137"/>
            </a:xfrm>
            <a:prstGeom prst="line">
              <a:avLst/>
            </a:prstGeom>
            <a:noFill/>
            <a:ln w="7">
              <a:solidFill>
                <a:srgbClr val="C1848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1" name="Freeform 181"/>
            <p:cNvSpPr>
              <a:spLocks/>
            </p:cNvSpPr>
            <p:nvPr/>
          </p:nvSpPr>
          <p:spPr bwMode="auto">
            <a:xfrm>
              <a:off x="904875" y="5734050"/>
              <a:ext cx="153988" cy="79375"/>
            </a:xfrm>
            <a:custGeom>
              <a:avLst/>
              <a:gdLst>
                <a:gd name="T0" fmla="*/ 61 w 97"/>
                <a:gd name="T1" fmla="*/ 47 h 50"/>
                <a:gd name="T2" fmla="*/ 75 w 97"/>
                <a:gd name="T3" fmla="*/ 47 h 50"/>
                <a:gd name="T4" fmla="*/ 97 w 97"/>
                <a:gd name="T5" fmla="*/ 50 h 50"/>
                <a:gd name="T6" fmla="*/ 97 w 97"/>
                <a:gd name="T7" fmla="*/ 47 h 50"/>
                <a:gd name="T8" fmla="*/ 75 w 97"/>
                <a:gd name="T9" fmla="*/ 39 h 50"/>
                <a:gd name="T10" fmla="*/ 54 w 97"/>
                <a:gd name="T11" fmla="*/ 32 h 50"/>
                <a:gd name="T12" fmla="*/ 61 w 97"/>
                <a:gd name="T13" fmla="*/ 29 h 50"/>
                <a:gd name="T14" fmla="*/ 68 w 97"/>
                <a:gd name="T15" fmla="*/ 25 h 50"/>
                <a:gd name="T16" fmla="*/ 68 w 97"/>
                <a:gd name="T17" fmla="*/ 21 h 50"/>
                <a:gd name="T18" fmla="*/ 61 w 97"/>
                <a:gd name="T19" fmla="*/ 18 h 50"/>
                <a:gd name="T20" fmla="*/ 47 w 97"/>
                <a:gd name="T21" fmla="*/ 18 h 50"/>
                <a:gd name="T22" fmla="*/ 28 w 97"/>
                <a:gd name="T23" fmla="*/ 14 h 50"/>
                <a:gd name="T24" fmla="*/ 28 w 97"/>
                <a:gd name="T25" fmla="*/ 11 h 50"/>
                <a:gd name="T26" fmla="*/ 32 w 97"/>
                <a:gd name="T27" fmla="*/ 7 h 50"/>
                <a:gd name="T28" fmla="*/ 36 w 97"/>
                <a:gd name="T29" fmla="*/ 0 h 50"/>
                <a:gd name="T30" fmla="*/ 28 w 97"/>
                <a:gd name="T31" fmla="*/ 0 h 50"/>
                <a:gd name="T32" fmla="*/ 14 w 97"/>
                <a:gd name="T33" fmla="*/ 0 h 50"/>
                <a:gd name="T34" fmla="*/ 0 w 97"/>
                <a:gd name="T35" fmla="*/ 0 h 50"/>
                <a:gd name="T36" fmla="*/ 0 w 97"/>
                <a:gd name="T37" fmla="*/ 0 h 50"/>
                <a:gd name="T38" fmla="*/ 7 w 97"/>
                <a:gd name="T39" fmla="*/ 3 h 50"/>
                <a:gd name="T40" fmla="*/ 18 w 97"/>
                <a:gd name="T41" fmla="*/ 0 h 50"/>
                <a:gd name="T42" fmla="*/ 32 w 97"/>
                <a:gd name="T43" fmla="*/ 0 h 50"/>
                <a:gd name="T44" fmla="*/ 32 w 97"/>
                <a:gd name="T45" fmla="*/ 0 h 50"/>
                <a:gd name="T46" fmla="*/ 28 w 97"/>
                <a:gd name="T47" fmla="*/ 7 h 50"/>
                <a:gd name="T48" fmla="*/ 25 w 97"/>
                <a:gd name="T49" fmla="*/ 11 h 50"/>
                <a:gd name="T50" fmla="*/ 25 w 97"/>
                <a:gd name="T51" fmla="*/ 14 h 50"/>
                <a:gd name="T52" fmla="*/ 50 w 97"/>
                <a:gd name="T53" fmla="*/ 18 h 50"/>
                <a:gd name="T54" fmla="*/ 68 w 97"/>
                <a:gd name="T55" fmla="*/ 21 h 50"/>
                <a:gd name="T56" fmla="*/ 68 w 97"/>
                <a:gd name="T57" fmla="*/ 21 h 50"/>
                <a:gd name="T58" fmla="*/ 57 w 97"/>
                <a:gd name="T59" fmla="*/ 25 h 50"/>
                <a:gd name="T60" fmla="*/ 50 w 97"/>
                <a:gd name="T61" fmla="*/ 29 h 50"/>
                <a:gd name="T62" fmla="*/ 50 w 97"/>
                <a:gd name="T63" fmla="*/ 32 h 50"/>
                <a:gd name="T64" fmla="*/ 75 w 97"/>
                <a:gd name="T65" fmla="*/ 43 h 50"/>
                <a:gd name="T66" fmla="*/ 93 w 97"/>
                <a:gd name="T67" fmla="*/ 47 h 50"/>
                <a:gd name="T68" fmla="*/ 75 w 97"/>
                <a:gd name="T69" fmla="*/ 47 h 50"/>
                <a:gd name="T70" fmla="*/ 57 w 97"/>
                <a:gd name="T71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50">
                  <a:moveTo>
                    <a:pt x="61" y="47"/>
                  </a:moveTo>
                  <a:lnTo>
                    <a:pt x="61" y="47"/>
                  </a:lnTo>
                  <a:lnTo>
                    <a:pt x="75" y="47"/>
                  </a:lnTo>
                  <a:lnTo>
                    <a:pt x="75" y="47"/>
                  </a:lnTo>
                  <a:lnTo>
                    <a:pt x="90" y="50"/>
                  </a:lnTo>
                  <a:lnTo>
                    <a:pt x="97" y="50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0" y="43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68" y="25"/>
                  </a:lnTo>
                  <a:lnTo>
                    <a:pt x="72" y="21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61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5" y="11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36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65" y="25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50" y="29"/>
                  </a:lnTo>
                  <a:lnTo>
                    <a:pt x="50" y="32"/>
                  </a:lnTo>
                  <a:lnTo>
                    <a:pt x="50" y="32"/>
                  </a:lnTo>
                  <a:lnTo>
                    <a:pt x="61" y="36"/>
                  </a:lnTo>
                  <a:lnTo>
                    <a:pt x="75" y="43"/>
                  </a:lnTo>
                  <a:lnTo>
                    <a:pt x="75" y="43"/>
                  </a:lnTo>
                  <a:lnTo>
                    <a:pt x="93" y="47"/>
                  </a:lnTo>
                  <a:lnTo>
                    <a:pt x="93" y="47"/>
                  </a:lnTo>
                  <a:lnTo>
                    <a:pt x="75" y="47"/>
                  </a:lnTo>
                  <a:lnTo>
                    <a:pt x="75" y="47"/>
                  </a:lnTo>
                  <a:lnTo>
                    <a:pt x="57" y="43"/>
                  </a:lnTo>
                  <a:lnTo>
                    <a:pt x="61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3" name="Freeform 182"/>
            <p:cNvSpPr>
              <a:spLocks/>
            </p:cNvSpPr>
            <p:nvPr/>
          </p:nvSpPr>
          <p:spPr bwMode="auto">
            <a:xfrm>
              <a:off x="938213" y="5681663"/>
              <a:ext cx="160338" cy="80962"/>
            </a:xfrm>
            <a:custGeom>
              <a:avLst/>
              <a:gdLst>
                <a:gd name="T0" fmla="*/ 62 w 101"/>
                <a:gd name="T1" fmla="*/ 47 h 51"/>
                <a:gd name="T2" fmla="*/ 80 w 101"/>
                <a:gd name="T3" fmla="*/ 51 h 51"/>
                <a:gd name="T4" fmla="*/ 98 w 101"/>
                <a:gd name="T5" fmla="*/ 51 h 51"/>
                <a:gd name="T6" fmla="*/ 101 w 101"/>
                <a:gd name="T7" fmla="*/ 51 h 51"/>
                <a:gd name="T8" fmla="*/ 80 w 101"/>
                <a:gd name="T9" fmla="*/ 44 h 51"/>
                <a:gd name="T10" fmla="*/ 58 w 101"/>
                <a:gd name="T11" fmla="*/ 36 h 51"/>
                <a:gd name="T12" fmla="*/ 65 w 101"/>
                <a:gd name="T13" fmla="*/ 29 h 51"/>
                <a:gd name="T14" fmla="*/ 72 w 101"/>
                <a:gd name="T15" fmla="*/ 26 h 51"/>
                <a:gd name="T16" fmla="*/ 72 w 101"/>
                <a:gd name="T17" fmla="*/ 22 h 51"/>
                <a:gd name="T18" fmla="*/ 65 w 101"/>
                <a:gd name="T19" fmla="*/ 22 h 51"/>
                <a:gd name="T20" fmla="*/ 51 w 101"/>
                <a:gd name="T21" fmla="*/ 18 h 51"/>
                <a:gd name="T22" fmla="*/ 33 w 101"/>
                <a:gd name="T23" fmla="*/ 18 h 51"/>
                <a:gd name="T24" fmla="*/ 33 w 101"/>
                <a:gd name="T25" fmla="*/ 15 h 51"/>
                <a:gd name="T26" fmla="*/ 36 w 101"/>
                <a:gd name="T27" fmla="*/ 11 h 51"/>
                <a:gd name="T28" fmla="*/ 36 w 101"/>
                <a:gd name="T29" fmla="*/ 0 h 51"/>
                <a:gd name="T30" fmla="*/ 29 w 101"/>
                <a:gd name="T31" fmla="*/ 0 h 51"/>
                <a:gd name="T32" fmla="*/ 18 w 101"/>
                <a:gd name="T33" fmla="*/ 0 h 51"/>
                <a:gd name="T34" fmla="*/ 4 w 101"/>
                <a:gd name="T35" fmla="*/ 4 h 51"/>
                <a:gd name="T36" fmla="*/ 0 w 101"/>
                <a:gd name="T37" fmla="*/ 4 h 51"/>
                <a:gd name="T38" fmla="*/ 7 w 101"/>
                <a:gd name="T39" fmla="*/ 4 h 51"/>
                <a:gd name="T40" fmla="*/ 22 w 101"/>
                <a:gd name="T41" fmla="*/ 4 h 51"/>
                <a:gd name="T42" fmla="*/ 36 w 101"/>
                <a:gd name="T43" fmla="*/ 4 h 51"/>
                <a:gd name="T44" fmla="*/ 33 w 101"/>
                <a:gd name="T45" fmla="*/ 4 h 51"/>
                <a:gd name="T46" fmla="*/ 33 w 101"/>
                <a:gd name="T47" fmla="*/ 11 h 51"/>
                <a:gd name="T48" fmla="*/ 29 w 101"/>
                <a:gd name="T49" fmla="*/ 15 h 51"/>
                <a:gd name="T50" fmla="*/ 29 w 101"/>
                <a:gd name="T51" fmla="*/ 18 h 51"/>
                <a:gd name="T52" fmla="*/ 51 w 101"/>
                <a:gd name="T53" fmla="*/ 22 h 51"/>
                <a:gd name="T54" fmla="*/ 69 w 101"/>
                <a:gd name="T55" fmla="*/ 22 h 51"/>
                <a:gd name="T56" fmla="*/ 69 w 101"/>
                <a:gd name="T57" fmla="*/ 22 h 51"/>
                <a:gd name="T58" fmla="*/ 62 w 101"/>
                <a:gd name="T59" fmla="*/ 29 h 51"/>
                <a:gd name="T60" fmla="*/ 54 w 101"/>
                <a:gd name="T61" fmla="*/ 33 h 51"/>
                <a:gd name="T62" fmla="*/ 54 w 101"/>
                <a:gd name="T63" fmla="*/ 36 h 51"/>
                <a:gd name="T64" fmla="*/ 80 w 101"/>
                <a:gd name="T65" fmla="*/ 44 h 51"/>
                <a:gd name="T66" fmla="*/ 94 w 101"/>
                <a:gd name="T67" fmla="*/ 51 h 51"/>
                <a:gd name="T68" fmla="*/ 80 w 101"/>
                <a:gd name="T69" fmla="*/ 47 h 51"/>
                <a:gd name="T70" fmla="*/ 58 w 101"/>
                <a:gd name="T71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1" h="51">
                  <a:moveTo>
                    <a:pt x="62" y="47"/>
                  </a:moveTo>
                  <a:lnTo>
                    <a:pt x="62" y="47"/>
                  </a:lnTo>
                  <a:lnTo>
                    <a:pt x="80" y="51"/>
                  </a:lnTo>
                  <a:lnTo>
                    <a:pt x="80" y="51"/>
                  </a:lnTo>
                  <a:lnTo>
                    <a:pt x="94" y="51"/>
                  </a:lnTo>
                  <a:lnTo>
                    <a:pt x="98" y="51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94" y="47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65" y="22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3" y="15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40" y="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7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29" y="15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6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6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54" y="33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62" y="40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58" y="47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5" name="Freeform 183"/>
            <p:cNvSpPr>
              <a:spLocks/>
            </p:cNvSpPr>
            <p:nvPr/>
          </p:nvSpPr>
          <p:spPr bwMode="auto">
            <a:xfrm>
              <a:off x="990600" y="5630863"/>
              <a:ext cx="160338" cy="79375"/>
            </a:xfrm>
            <a:custGeom>
              <a:avLst/>
              <a:gdLst>
                <a:gd name="T0" fmla="*/ 61 w 101"/>
                <a:gd name="T1" fmla="*/ 47 h 50"/>
                <a:gd name="T2" fmla="*/ 79 w 101"/>
                <a:gd name="T3" fmla="*/ 50 h 50"/>
                <a:gd name="T4" fmla="*/ 97 w 101"/>
                <a:gd name="T5" fmla="*/ 50 h 50"/>
                <a:gd name="T6" fmla="*/ 101 w 101"/>
                <a:gd name="T7" fmla="*/ 50 h 50"/>
                <a:gd name="T8" fmla="*/ 79 w 101"/>
                <a:gd name="T9" fmla="*/ 43 h 50"/>
                <a:gd name="T10" fmla="*/ 57 w 101"/>
                <a:gd name="T11" fmla="*/ 36 h 50"/>
                <a:gd name="T12" fmla="*/ 65 w 101"/>
                <a:gd name="T13" fmla="*/ 29 h 50"/>
                <a:gd name="T14" fmla="*/ 72 w 101"/>
                <a:gd name="T15" fmla="*/ 25 h 50"/>
                <a:gd name="T16" fmla="*/ 72 w 101"/>
                <a:gd name="T17" fmla="*/ 21 h 50"/>
                <a:gd name="T18" fmla="*/ 65 w 101"/>
                <a:gd name="T19" fmla="*/ 21 h 50"/>
                <a:gd name="T20" fmla="*/ 50 w 101"/>
                <a:gd name="T21" fmla="*/ 18 h 50"/>
                <a:gd name="T22" fmla="*/ 32 w 101"/>
                <a:gd name="T23" fmla="*/ 18 h 50"/>
                <a:gd name="T24" fmla="*/ 32 w 101"/>
                <a:gd name="T25" fmla="*/ 14 h 50"/>
                <a:gd name="T26" fmla="*/ 36 w 101"/>
                <a:gd name="T27" fmla="*/ 11 h 50"/>
                <a:gd name="T28" fmla="*/ 36 w 101"/>
                <a:gd name="T29" fmla="*/ 0 h 50"/>
                <a:gd name="T30" fmla="*/ 29 w 101"/>
                <a:gd name="T31" fmla="*/ 0 h 50"/>
                <a:gd name="T32" fmla="*/ 18 w 101"/>
                <a:gd name="T33" fmla="*/ 0 h 50"/>
                <a:gd name="T34" fmla="*/ 3 w 101"/>
                <a:gd name="T35" fmla="*/ 3 h 50"/>
                <a:gd name="T36" fmla="*/ 0 w 101"/>
                <a:gd name="T37" fmla="*/ 3 h 50"/>
                <a:gd name="T38" fmla="*/ 7 w 101"/>
                <a:gd name="T39" fmla="*/ 3 h 50"/>
                <a:gd name="T40" fmla="*/ 21 w 101"/>
                <a:gd name="T41" fmla="*/ 3 h 50"/>
                <a:gd name="T42" fmla="*/ 36 w 101"/>
                <a:gd name="T43" fmla="*/ 3 h 50"/>
                <a:gd name="T44" fmla="*/ 32 w 101"/>
                <a:gd name="T45" fmla="*/ 3 h 50"/>
                <a:gd name="T46" fmla="*/ 32 w 101"/>
                <a:gd name="T47" fmla="*/ 11 h 50"/>
                <a:gd name="T48" fmla="*/ 29 w 101"/>
                <a:gd name="T49" fmla="*/ 14 h 50"/>
                <a:gd name="T50" fmla="*/ 29 w 101"/>
                <a:gd name="T51" fmla="*/ 18 h 50"/>
                <a:gd name="T52" fmla="*/ 50 w 101"/>
                <a:gd name="T53" fmla="*/ 21 h 50"/>
                <a:gd name="T54" fmla="*/ 68 w 101"/>
                <a:gd name="T55" fmla="*/ 21 h 50"/>
                <a:gd name="T56" fmla="*/ 68 w 101"/>
                <a:gd name="T57" fmla="*/ 21 h 50"/>
                <a:gd name="T58" fmla="*/ 61 w 101"/>
                <a:gd name="T59" fmla="*/ 29 h 50"/>
                <a:gd name="T60" fmla="*/ 54 w 101"/>
                <a:gd name="T61" fmla="*/ 32 h 50"/>
                <a:gd name="T62" fmla="*/ 54 w 101"/>
                <a:gd name="T63" fmla="*/ 36 h 50"/>
                <a:gd name="T64" fmla="*/ 79 w 101"/>
                <a:gd name="T65" fmla="*/ 43 h 50"/>
                <a:gd name="T66" fmla="*/ 94 w 101"/>
                <a:gd name="T67" fmla="*/ 50 h 50"/>
                <a:gd name="T68" fmla="*/ 79 w 101"/>
                <a:gd name="T69" fmla="*/ 47 h 50"/>
                <a:gd name="T70" fmla="*/ 57 w 101"/>
                <a:gd name="T71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1" h="50">
                  <a:moveTo>
                    <a:pt x="61" y="47"/>
                  </a:moveTo>
                  <a:lnTo>
                    <a:pt x="61" y="47"/>
                  </a:lnTo>
                  <a:lnTo>
                    <a:pt x="79" y="50"/>
                  </a:lnTo>
                  <a:lnTo>
                    <a:pt x="79" y="50"/>
                  </a:lnTo>
                  <a:lnTo>
                    <a:pt x="94" y="50"/>
                  </a:lnTo>
                  <a:lnTo>
                    <a:pt x="97" y="50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94" y="47"/>
                  </a:lnTo>
                  <a:lnTo>
                    <a:pt x="79" y="43"/>
                  </a:lnTo>
                  <a:lnTo>
                    <a:pt x="79" y="43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72" y="25"/>
                  </a:lnTo>
                  <a:lnTo>
                    <a:pt x="72" y="25"/>
                  </a:lnTo>
                  <a:lnTo>
                    <a:pt x="72" y="21"/>
                  </a:lnTo>
                  <a:lnTo>
                    <a:pt x="72" y="21"/>
                  </a:lnTo>
                  <a:lnTo>
                    <a:pt x="65" y="21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4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9" y="3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29" y="14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6" y="21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68" y="25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54" y="32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61" y="40"/>
                  </a:lnTo>
                  <a:lnTo>
                    <a:pt x="79" y="43"/>
                  </a:lnTo>
                  <a:lnTo>
                    <a:pt x="79" y="43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57" y="47"/>
                  </a:lnTo>
                  <a:lnTo>
                    <a:pt x="61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" name="Freeform 184"/>
            <p:cNvSpPr>
              <a:spLocks/>
            </p:cNvSpPr>
            <p:nvPr/>
          </p:nvSpPr>
          <p:spPr bwMode="auto">
            <a:xfrm>
              <a:off x="1036638" y="5578475"/>
              <a:ext cx="153988" cy="85725"/>
            </a:xfrm>
            <a:custGeom>
              <a:avLst/>
              <a:gdLst>
                <a:gd name="T0" fmla="*/ 61 w 97"/>
                <a:gd name="T1" fmla="*/ 51 h 54"/>
                <a:gd name="T2" fmla="*/ 75 w 97"/>
                <a:gd name="T3" fmla="*/ 51 h 54"/>
                <a:gd name="T4" fmla="*/ 97 w 97"/>
                <a:gd name="T5" fmla="*/ 54 h 54"/>
                <a:gd name="T6" fmla="*/ 97 w 97"/>
                <a:gd name="T7" fmla="*/ 51 h 54"/>
                <a:gd name="T8" fmla="*/ 75 w 97"/>
                <a:gd name="T9" fmla="*/ 44 h 54"/>
                <a:gd name="T10" fmla="*/ 57 w 97"/>
                <a:gd name="T11" fmla="*/ 36 h 54"/>
                <a:gd name="T12" fmla="*/ 65 w 97"/>
                <a:gd name="T13" fmla="*/ 33 h 54"/>
                <a:gd name="T14" fmla="*/ 72 w 97"/>
                <a:gd name="T15" fmla="*/ 29 h 54"/>
                <a:gd name="T16" fmla="*/ 72 w 97"/>
                <a:gd name="T17" fmla="*/ 26 h 54"/>
                <a:gd name="T18" fmla="*/ 65 w 97"/>
                <a:gd name="T19" fmla="*/ 22 h 54"/>
                <a:gd name="T20" fmla="*/ 50 w 97"/>
                <a:gd name="T21" fmla="*/ 22 h 54"/>
                <a:gd name="T22" fmla="*/ 32 w 97"/>
                <a:gd name="T23" fmla="*/ 18 h 54"/>
                <a:gd name="T24" fmla="*/ 32 w 97"/>
                <a:gd name="T25" fmla="*/ 15 h 54"/>
                <a:gd name="T26" fmla="*/ 36 w 97"/>
                <a:gd name="T27" fmla="*/ 11 h 54"/>
                <a:gd name="T28" fmla="*/ 36 w 97"/>
                <a:gd name="T29" fmla="*/ 4 h 54"/>
                <a:gd name="T30" fmla="*/ 28 w 97"/>
                <a:gd name="T31" fmla="*/ 0 h 54"/>
                <a:gd name="T32" fmla="*/ 18 w 97"/>
                <a:gd name="T33" fmla="*/ 4 h 54"/>
                <a:gd name="T34" fmla="*/ 3 w 97"/>
                <a:gd name="T35" fmla="*/ 4 h 54"/>
                <a:gd name="T36" fmla="*/ 0 w 97"/>
                <a:gd name="T37" fmla="*/ 4 h 54"/>
                <a:gd name="T38" fmla="*/ 7 w 97"/>
                <a:gd name="T39" fmla="*/ 8 h 54"/>
                <a:gd name="T40" fmla="*/ 21 w 97"/>
                <a:gd name="T41" fmla="*/ 4 h 54"/>
                <a:gd name="T42" fmla="*/ 32 w 97"/>
                <a:gd name="T43" fmla="*/ 4 h 54"/>
                <a:gd name="T44" fmla="*/ 32 w 97"/>
                <a:gd name="T45" fmla="*/ 4 h 54"/>
                <a:gd name="T46" fmla="*/ 28 w 97"/>
                <a:gd name="T47" fmla="*/ 11 h 54"/>
                <a:gd name="T48" fmla="*/ 25 w 97"/>
                <a:gd name="T49" fmla="*/ 15 h 54"/>
                <a:gd name="T50" fmla="*/ 28 w 97"/>
                <a:gd name="T51" fmla="*/ 18 h 54"/>
                <a:gd name="T52" fmla="*/ 50 w 97"/>
                <a:gd name="T53" fmla="*/ 22 h 54"/>
                <a:gd name="T54" fmla="*/ 68 w 97"/>
                <a:gd name="T55" fmla="*/ 26 h 54"/>
                <a:gd name="T56" fmla="*/ 68 w 97"/>
                <a:gd name="T57" fmla="*/ 26 h 54"/>
                <a:gd name="T58" fmla="*/ 61 w 97"/>
                <a:gd name="T59" fmla="*/ 29 h 54"/>
                <a:gd name="T60" fmla="*/ 54 w 97"/>
                <a:gd name="T61" fmla="*/ 33 h 54"/>
                <a:gd name="T62" fmla="*/ 54 w 97"/>
                <a:gd name="T63" fmla="*/ 36 h 54"/>
                <a:gd name="T64" fmla="*/ 75 w 97"/>
                <a:gd name="T65" fmla="*/ 47 h 54"/>
                <a:gd name="T66" fmla="*/ 93 w 97"/>
                <a:gd name="T67" fmla="*/ 51 h 54"/>
                <a:gd name="T68" fmla="*/ 75 w 97"/>
                <a:gd name="T69" fmla="*/ 51 h 54"/>
                <a:gd name="T70" fmla="*/ 57 w 97"/>
                <a:gd name="T71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54">
                  <a:moveTo>
                    <a:pt x="61" y="51"/>
                  </a:moveTo>
                  <a:lnTo>
                    <a:pt x="61" y="51"/>
                  </a:lnTo>
                  <a:lnTo>
                    <a:pt x="75" y="51"/>
                  </a:lnTo>
                  <a:lnTo>
                    <a:pt x="75" y="51"/>
                  </a:lnTo>
                  <a:lnTo>
                    <a:pt x="93" y="54"/>
                  </a:lnTo>
                  <a:lnTo>
                    <a:pt x="97" y="54"/>
                  </a:lnTo>
                  <a:lnTo>
                    <a:pt x="97" y="51"/>
                  </a:lnTo>
                  <a:lnTo>
                    <a:pt x="97" y="51"/>
                  </a:lnTo>
                  <a:lnTo>
                    <a:pt x="90" y="47"/>
                  </a:lnTo>
                  <a:lnTo>
                    <a:pt x="75" y="44"/>
                  </a:lnTo>
                  <a:lnTo>
                    <a:pt x="75" y="44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65" y="33"/>
                  </a:lnTo>
                  <a:lnTo>
                    <a:pt x="65" y="33"/>
                  </a:lnTo>
                  <a:lnTo>
                    <a:pt x="72" y="29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65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5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9" y="8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8" y="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7" y="8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5" y="15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36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5" y="26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54" y="33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61" y="40"/>
                  </a:lnTo>
                  <a:lnTo>
                    <a:pt x="75" y="47"/>
                  </a:lnTo>
                  <a:lnTo>
                    <a:pt x="75" y="47"/>
                  </a:lnTo>
                  <a:lnTo>
                    <a:pt x="93" y="51"/>
                  </a:lnTo>
                  <a:lnTo>
                    <a:pt x="93" y="51"/>
                  </a:lnTo>
                  <a:lnTo>
                    <a:pt x="75" y="51"/>
                  </a:lnTo>
                  <a:lnTo>
                    <a:pt x="75" y="51"/>
                  </a:lnTo>
                  <a:lnTo>
                    <a:pt x="57" y="47"/>
                  </a:lnTo>
                  <a:lnTo>
                    <a:pt x="61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" name="Freeform 185"/>
            <p:cNvSpPr>
              <a:spLocks/>
            </p:cNvSpPr>
            <p:nvPr/>
          </p:nvSpPr>
          <p:spPr bwMode="auto">
            <a:xfrm>
              <a:off x="760413" y="5578475"/>
              <a:ext cx="160338" cy="85725"/>
            </a:xfrm>
            <a:custGeom>
              <a:avLst/>
              <a:gdLst>
                <a:gd name="T0" fmla="*/ 62 w 101"/>
                <a:gd name="T1" fmla="*/ 51 h 54"/>
                <a:gd name="T2" fmla="*/ 80 w 101"/>
                <a:gd name="T3" fmla="*/ 51 h 54"/>
                <a:gd name="T4" fmla="*/ 98 w 101"/>
                <a:gd name="T5" fmla="*/ 51 h 54"/>
                <a:gd name="T6" fmla="*/ 101 w 101"/>
                <a:gd name="T7" fmla="*/ 51 h 54"/>
                <a:gd name="T8" fmla="*/ 80 w 101"/>
                <a:gd name="T9" fmla="*/ 44 h 54"/>
                <a:gd name="T10" fmla="*/ 58 w 101"/>
                <a:gd name="T11" fmla="*/ 36 h 54"/>
                <a:gd name="T12" fmla="*/ 65 w 101"/>
                <a:gd name="T13" fmla="*/ 33 h 54"/>
                <a:gd name="T14" fmla="*/ 73 w 101"/>
                <a:gd name="T15" fmla="*/ 26 h 54"/>
                <a:gd name="T16" fmla="*/ 73 w 101"/>
                <a:gd name="T17" fmla="*/ 22 h 54"/>
                <a:gd name="T18" fmla="*/ 65 w 101"/>
                <a:gd name="T19" fmla="*/ 22 h 54"/>
                <a:gd name="T20" fmla="*/ 51 w 101"/>
                <a:gd name="T21" fmla="*/ 18 h 54"/>
                <a:gd name="T22" fmla="*/ 33 w 101"/>
                <a:gd name="T23" fmla="*/ 18 h 54"/>
                <a:gd name="T24" fmla="*/ 33 w 101"/>
                <a:gd name="T25" fmla="*/ 15 h 54"/>
                <a:gd name="T26" fmla="*/ 37 w 101"/>
                <a:gd name="T27" fmla="*/ 11 h 54"/>
                <a:gd name="T28" fmla="*/ 37 w 101"/>
                <a:gd name="T29" fmla="*/ 0 h 54"/>
                <a:gd name="T30" fmla="*/ 29 w 101"/>
                <a:gd name="T31" fmla="*/ 0 h 54"/>
                <a:gd name="T32" fmla="*/ 18 w 101"/>
                <a:gd name="T33" fmla="*/ 0 h 54"/>
                <a:gd name="T34" fmla="*/ 4 w 101"/>
                <a:gd name="T35" fmla="*/ 4 h 54"/>
                <a:gd name="T36" fmla="*/ 0 w 101"/>
                <a:gd name="T37" fmla="*/ 4 h 54"/>
                <a:gd name="T38" fmla="*/ 8 w 101"/>
                <a:gd name="T39" fmla="*/ 4 h 54"/>
                <a:gd name="T40" fmla="*/ 22 w 101"/>
                <a:gd name="T41" fmla="*/ 4 h 54"/>
                <a:gd name="T42" fmla="*/ 33 w 101"/>
                <a:gd name="T43" fmla="*/ 4 h 54"/>
                <a:gd name="T44" fmla="*/ 33 w 101"/>
                <a:gd name="T45" fmla="*/ 4 h 54"/>
                <a:gd name="T46" fmla="*/ 29 w 101"/>
                <a:gd name="T47" fmla="*/ 11 h 54"/>
                <a:gd name="T48" fmla="*/ 26 w 101"/>
                <a:gd name="T49" fmla="*/ 15 h 54"/>
                <a:gd name="T50" fmla="*/ 29 w 101"/>
                <a:gd name="T51" fmla="*/ 18 h 54"/>
                <a:gd name="T52" fmla="*/ 51 w 101"/>
                <a:gd name="T53" fmla="*/ 22 h 54"/>
                <a:gd name="T54" fmla="*/ 69 w 101"/>
                <a:gd name="T55" fmla="*/ 22 h 54"/>
                <a:gd name="T56" fmla="*/ 69 w 101"/>
                <a:gd name="T57" fmla="*/ 22 h 54"/>
                <a:gd name="T58" fmla="*/ 62 w 101"/>
                <a:gd name="T59" fmla="*/ 29 h 54"/>
                <a:gd name="T60" fmla="*/ 55 w 101"/>
                <a:gd name="T61" fmla="*/ 33 h 54"/>
                <a:gd name="T62" fmla="*/ 55 w 101"/>
                <a:gd name="T63" fmla="*/ 36 h 54"/>
                <a:gd name="T64" fmla="*/ 76 w 101"/>
                <a:gd name="T65" fmla="*/ 44 h 54"/>
                <a:gd name="T66" fmla="*/ 94 w 101"/>
                <a:gd name="T67" fmla="*/ 51 h 54"/>
                <a:gd name="T68" fmla="*/ 76 w 101"/>
                <a:gd name="T69" fmla="*/ 47 h 54"/>
                <a:gd name="T70" fmla="*/ 58 w 101"/>
                <a:gd name="T71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1" h="54">
                  <a:moveTo>
                    <a:pt x="62" y="51"/>
                  </a:moveTo>
                  <a:lnTo>
                    <a:pt x="62" y="51"/>
                  </a:lnTo>
                  <a:lnTo>
                    <a:pt x="80" y="51"/>
                  </a:lnTo>
                  <a:lnTo>
                    <a:pt x="80" y="51"/>
                  </a:lnTo>
                  <a:lnTo>
                    <a:pt x="94" y="54"/>
                  </a:lnTo>
                  <a:lnTo>
                    <a:pt x="98" y="51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94" y="47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65" y="33"/>
                  </a:lnTo>
                  <a:lnTo>
                    <a:pt x="65" y="33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3" y="22"/>
                  </a:lnTo>
                  <a:lnTo>
                    <a:pt x="73" y="22"/>
                  </a:lnTo>
                  <a:lnTo>
                    <a:pt x="65" y="22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3" y="15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40" y="8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8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6" y="15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7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5" y="26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55" y="33"/>
                  </a:lnTo>
                  <a:lnTo>
                    <a:pt x="55" y="36"/>
                  </a:lnTo>
                  <a:lnTo>
                    <a:pt x="55" y="36"/>
                  </a:lnTo>
                  <a:lnTo>
                    <a:pt x="62" y="40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58" y="47"/>
                  </a:lnTo>
                  <a:lnTo>
                    <a:pt x="62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1" name="Freeform 186"/>
            <p:cNvSpPr>
              <a:spLocks/>
            </p:cNvSpPr>
            <p:nvPr/>
          </p:nvSpPr>
          <p:spPr bwMode="auto">
            <a:xfrm>
              <a:off x="823913" y="5534025"/>
              <a:ext cx="155575" cy="79375"/>
            </a:xfrm>
            <a:custGeom>
              <a:avLst/>
              <a:gdLst>
                <a:gd name="T0" fmla="*/ 61 w 98"/>
                <a:gd name="T1" fmla="*/ 46 h 50"/>
                <a:gd name="T2" fmla="*/ 76 w 98"/>
                <a:gd name="T3" fmla="*/ 50 h 50"/>
                <a:gd name="T4" fmla="*/ 98 w 98"/>
                <a:gd name="T5" fmla="*/ 50 h 50"/>
                <a:gd name="T6" fmla="*/ 98 w 98"/>
                <a:gd name="T7" fmla="*/ 50 h 50"/>
                <a:gd name="T8" fmla="*/ 76 w 98"/>
                <a:gd name="T9" fmla="*/ 43 h 50"/>
                <a:gd name="T10" fmla="*/ 54 w 98"/>
                <a:gd name="T11" fmla="*/ 36 h 50"/>
                <a:gd name="T12" fmla="*/ 61 w 98"/>
                <a:gd name="T13" fmla="*/ 28 h 50"/>
                <a:gd name="T14" fmla="*/ 69 w 98"/>
                <a:gd name="T15" fmla="*/ 25 h 50"/>
                <a:gd name="T16" fmla="*/ 69 w 98"/>
                <a:gd name="T17" fmla="*/ 21 h 50"/>
                <a:gd name="T18" fmla="*/ 61 w 98"/>
                <a:gd name="T19" fmla="*/ 18 h 50"/>
                <a:gd name="T20" fmla="*/ 47 w 98"/>
                <a:gd name="T21" fmla="*/ 18 h 50"/>
                <a:gd name="T22" fmla="*/ 29 w 98"/>
                <a:gd name="T23" fmla="*/ 18 h 50"/>
                <a:gd name="T24" fmla="*/ 29 w 98"/>
                <a:gd name="T25" fmla="*/ 14 h 50"/>
                <a:gd name="T26" fmla="*/ 33 w 98"/>
                <a:gd name="T27" fmla="*/ 10 h 50"/>
                <a:gd name="T28" fmla="*/ 36 w 98"/>
                <a:gd name="T29" fmla="*/ 0 h 50"/>
                <a:gd name="T30" fmla="*/ 29 w 98"/>
                <a:gd name="T31" fmla="*/ 0 h 50"/>
                <a:gd name="T32" fmla="*/ 15 w 98"/>
                <a:gd name="T33" fmla="*/ 0 h 50"/>
                <a:gd name="T34" fmla="*/ 0 w 98"/>
                <a:gd name="T35" fmla="*/ 0 h 50"/>
                <a:gd name="T36" fmla="*/ 0 w 98"/>
                <a:gd name="T37" fmla="*/ 3 h 50"/>
                <a:gd name="T38" fmla="*/ 7 w 98"/>
                <a:gd name="T39" fmla="*/ 3 h 50"/>
                <a:gd name="T40" fmla="*/ 18 w 98"/>
                <a:gd name="T41" fmla="*/ 3 h 50"/>
                <a:gd name="T42" fmla="*/ 33 w 98"/>
                <a:gd name="T43" fmla="*/ 0 h 50"/>
                <a:gd name="T44" fmla="*/ 33 w 98"/>
                <a:gd name="T45" fmla="*/ 0 h 50"/>
                <a:gd name="T46" fmla="*/ 29 w 98"/>
                <a:gd name="T47" fmla="*/ 7 h 50"/>
                <a:gd name="T48" fmla="*/ 25 w 98"/>
                <a:gd name="T49" fmla="*/ 14 h 50"/>
                <a:gd name="T50" fmla="*/ 25 w 98"/>
                <a:gd name="T51" fmla="*/ 18 h 50"/>
                <a:gd name="T52" fmla="*/ 51 w 98"/>
                <a:gd name="T53" fmla="*/ 21 h 50"/>
                <a:gd name="T54" fmla="*/ 69 w 98"/>
                <a:gd name="T55" fmla="*/ 21 h 50"/>
                <a:gd name="T56" fmla="*/ 69 w 98"/>
                <a:gd name="T57" fmla="*/ 21 h 50"/>
                <a:gd name="T58" fmla="*/ 58 w 98"/>
                <a:gd name="T59" fmla="*/ 28 h 50"/>
                <a:gd name="T60" fmla="*/ 51 w 98"/>
                <a:gd name="T61" fmla="*/ 32 h 50"/>
                <a:gd name="T62" fmla="*/ 51 w 98"/>
                <a:gd name="T63" fmla="*/ 36 h 50"/>
                <a:gd name="T64" fmla="*/ 76 w 98"/>
                <a:gd name="T65" fmla="*/ 43 h 50"/>
                <a:gd name="T66" fmla="*/ 94 w 98"/>
                <a:gd name="T67" fmla="*/ 50 h 50"/>
                <a:gd name="T68" fmla="*/ 76 w 98"/>
                <a:gd name="T69" fmla="*/ 46 h 50"/>
                <a:gd name="T70" fmla="*/ 58 w 98"/>
                <a:gd name="T71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8" h="50">
                  <a:moveTo>
                    <a:pt x="61" y="46"/>
                  </a:moveTo>
                  <a:lnTo>
                    <a:pt x="61" y="46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90" y="50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90" y="46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69" y="25"/>
                  </a:lnTo>
                  <a:lnTo>
                    <a:pt x="72" y="25"/>
                  </a:lnTo>
                  <a:lnTo>
                    <a:pt x="69" y="21"/>
                  </a:lnTo>
                  <a:lnTo>
                    <a:pt x="69" y="21"/>
                  </a:lnTo>
                  <a:lnTo>
                    <a:pt x="61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4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3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5" y="14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36" y="18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69" y="21"/>
                  </a:lnTo>
                  <a:lnTo>
                    <a:pt x="69" y="21"/>
                  </a:lnTo>
                  <a:lnTo>
                    <a:pt x="69" y="21"/>
                  </a:lnTo>
                  <a:lnTo>
                    <a:pt x="65" y="25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1" y="32"/>
                  </a:lnTo>
                  <a:lnTo>
                    <a:pt x="51" y="36"/>
                  </a:lnTo>
                  <a:lnTo>
                    <a:pt x="51" y="36"/>
                  </a:lnTo>
                  <a:lnTo>
                    <a:pt x="61" y="39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58" y="46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" name="Freeform 187"/>
            <p:cNvSpPr>
              <a:spLocks/>
            </p:cNvSpPr>
            <p:nvPr/>
          </p:nvSpPr>
          <p:spPr bwMode="auto">
            <a:xfrm>
              <a:off x="876300" y="5492750"/>
              <a:ext cx="153988" cy="74612"/>
            </a:xfrm>
            <a:custGeom>
              <a:avLst/>
              <a:gdLst>
                <a:gd name="T0" fmla="*/ 61 w 97"/>
                <a:gd name="T1" fmla="*/ 44 h 47"/>
                <a:gd name="T2" fmla="*/ 75 w 97"/>
                <a:gd name="T3" fmla="*/ 44 h 47"/>
                <a:gd name="T4" fmla="*/ 97 w 97"/>
                <a:gd name="T5" fmla="*/ 44 h 47"/>
                <a:gd name="T6" fmla="*/ 90 w 97"/>
                <a:gd name="T7" fmla="*/ 40 h 47"/>
                <a:gd name="T8" fmla="*/ 75 w 97"/>
                <a:gd name="T9" fmla="*/ 36 h 47"/>
                <a:gd name="T10" fmla="*/ 54 w 97"/>
                <a:gd name="T11" fmla="*/ 29 h 47"/>
                <a:gd name="T12" fmla="*/ 61 w 97"/>
                <a:gd name="T13" fmla="*/ 26 h 47"/>
                <a:gd name="T14" fmla="*/ 72 w 97"/>
                <a:gd name="T15" fmla="*/ 22 h 47"/>
                <a:gd name="T16" fmla="*/ 68 w 97"/>
                <a:gd name="T17" fmla="*/ 18 h 47"/>
                <a:gd name="T18" fmla="*/ 46 w 97"/>
                <a:gd name="T19" fmla="*/ 15 h 47"/>
                <a:gd name="T20" fmla="*/ 32 w 97"/>
                <a:gd name="T21" fmla="*/ 15 h 47"/>
                <a:gd name="T22" fmla="*/ 32 w 97"/>
                <a:gd name="T23" fmla="*/ 15 h 47"/>
                <a:gd name="T24" fmla="*/ 32 w 97"/>
                <a:gd name="T25" fmla="*/ 8 h 47"/>
                <a:gd name="T26" fmla="*/ 36 w 97"/>
                <a:gd name="T27" fmla="*/ 4 h 47"/>
                <a:gd name="T28" fmla="*/ 36 w 97"/>
                <a:gd name="T29" fmla="*/ 0 h 47"/>
                <a:gd name="T30" fmla="*/ 18 w 97"/>
                <a:gd name="T31" fmla="*/ 0 h 47"/>
                <a:gd name="T32" fmla="*/ 3 w 97"/>
                <a:gd name="T33" fmla="*/ 0 h 47"/>
                <a:gd name="T34" fmla="*/ 3 w 97"/>
                <a:gd name="T35" fmla="*/ 0 h 47"/>
                <a:gd name="T36" fmla="*/ 0 w 97"/>
                <a:gd name="T37" fmla="*/ 0 h 47"/>
                <a:gd name="T38" fmla="*/ 18 w 97"/>
                <a:gd name="T39" fmla="*/ 0 h 47"/>
                <a:gd name="T40" fmla="*/ 32 w 97"/>
                <a:gd name="T41" fmla="*/ 0 h 47"/>
                <a:gd name="T42" fmla="*/ 32 w 97"/>
                <a:gd name="T43" fmla="*/ 0 h 47"/>
                <a:gd name="T44" fmla="*/ 32 w 97"/>
                <a:gd name="T45" fmla="*/ 4 h 47"/>
                <a:gd name="T46" fmla="*/ 28 w 97"/>
                <a:gd name="T47" fmla="*/ 8 h 47"/>
                <a:gd name="T48" fmla="*/ 28 w 97"/>
                <a:gd name="T49" fmla="*/ 15 h 47"/>
                <a:gd name="T50" fmla="*/ 50 w 97"/>
                <a:gd name="T51" fmla="*/ 18 h 47"/>
                <a:gd name="T52" fmla="*/ 65 w 97"/>
                <a:gd name="T53" fmla="*/ 18 h 47"/>
                <a:gd name="T54" fmla="*/ 65 w 97"/>
                <a:gd name="T55" fmla="*/ 18 h 47"/>
                <a:gd name="T56" fmla="*/ 57 w 97"/>
                <a:gd name="T57" fmla="*/ 26 h 47"/>
                <a:gd name="T58" fmla="*/ 50 w 97"/>
                <a:gd name="T59" fmla="*/ 29 h 47"/>
                <a:gd name="T60" fmla="*/ 50 w 97"/>
                <a:gd name="T61" fmla="*/ 29 h 47"/>
                <a:gd name="T62" fmla="*/ 75 w 97"/>
                <a:gd name="T63" fmla="*/ 40 h 47"/>
                <a:gd name="T64" fmla="*/ 90 w 97"/>
                <a:gd name="T65" fmla="*/ 44 h 47"/>
                <a:gd name="T66" fmla="*/ 75 w 97"/>
                <a:gd name="T67" fmla="*/ 44 h 47"/>
                <a:gd name="T68" fmla="*/ 61 w 97"/>
                <a:gd name="T69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" h="47">
                  <a:moveTo>
                    <a:pt x="61" y="44"/>
                  </a:moveTo>
                  <a:lnTo>
                    <a:pt x="61" y="44"/>
                  </a:lnTo>
                  <a:lnTo>
                    <a:pt x="75" y="44"/>
                  </a:lnTo>
                  <a:lnTo>
                    <a:pt x="75" y="44"/>
                  </a:lnTo>
                  <a:lnTo>
                    <a:pt x="90" y="47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90" y="40"/>
                  </a:lnTo>
                  <a:lnTo>
                    <a:pt x="75" y="36"/>
                  </a:lnTo>
                  <a:lnTo>
                    <a:pt x="75" y="36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61" y="26"/>
                  </a:lnTo>
                  <a:lnTo>
                    <a:pt x="61" y="26"/>
                  </a:lnTo>
                  <a:lnTo>
                    <a:pt x="68" y="22"/>
                  </a:lnTo>
                  <a:lnTo>
                    <a:pt x="72" y="22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1" y="18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1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4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5" y="11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65" y="18"/>
                  </a:lnTo>
                  <a:lnTo>
                    <a:pt x="65" y="18"/>
                  </a:lnTo>
                  <a:lnTo>
                    <a:pt x="65" y="18"/>
                  </a:lnTo>
                  <a:lnTo>
                    <a:pt x="65" y="22"/>
                  </a:lnTo>
                  <a:lnTo>
                    <a:pt x="57" y="26"/>
                  </a:lnTo>
                  <a:lnTo>
                    <a:pt x="57" y="26"/>
                  </a:lnTo>
                  <a:lnTo>
                    <a:pt x="50" y="29"/>
                  </a:lnTo>
                  <a:lnTo>
                    <a:pt x="50" y="29"/>
                  </a:lnTo>
                  <a:lnTo>
                    <a:pt x="50" y="29"/>
                  </a:lnTo>
                  <a:lnTo>
                    <a:pt x="75" y="40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75" y="44"/>
                  </a:lnTo>
                  <a:lnTo>
                    <a:pt x="75" y="44"/>
                  </a:lnTo>
                  <a:lnTo>
                    <a:pt x="57" y="40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5" name="Freeform 188"/>
            <p:cNvSpPr>
              <a:spLocks/>
            </p:cNvSpPr>
            <p:nvPr/>
          </p:nvSpPr>
          <p:spPr bwMode="auto">
            <a:xfrm>
              <a:off x="920750" y="5459413"/>
              <a:ext cx="149225" cy="79375"/>
            </a:xfrm>
            <a:custGeom>
              <a:avLst/>
              <a:gdLst>
                <a:gd name="T0" fmla="*/ 58 w 94"/>
                <a:gd name="T1" fmla="*/ 47 h 50"/>
                <a:gd name="T2" fmla="*/ 73 w 94"/>
                <a:gd name="T3" fmla="*/ 50 h 50"/>
                <a:gd name="T4" fmla="*/ 91 w 94"/>
                <a:gd name="T5" fmla="*/ 50 h 50"/>
                <a:gd name="T6" fmla="*/ 94 w 94"/>
                <a:gd name="T7" fmla="*/ 50 h 50"/>
                <a:gd name="T8" fmla="*/ 73 w 94"/>
                <a:gd name="T9" fmla="*/ 43 h 50"/>
                <a:gd name="T10" fmla="*/ 55 w 94"/>
                <a:gd name="T11" fmla="*/ 36 h 50"/>
                <a:gd name="T12" fmla="*/ 62 w 94"/>
                <a:gd name="T13" fmla="*/ 29 h 50"/>
                <a:gd name="T14" fmla="*/ 69 w 94"/>
                <a:gd name="T15" fmla="*/ 25 h 50"/>
                <a:gd name="T16" fmla="*/ 69 w 94"/>
                <a:gd name="T17" fmla="*/ 21 h 50"/>
                <a:gd name="T18" fmla="*/ 62 w 94"/>
                <a:gd name="T19" fmla="*/ 18 h 50"/>
                <a:gd name="T20" fmla="*/ 47 w 94"/>
                <a:gd name="T21" fmla="*/ 18 h 50"/>
                <a:gd name="T22" fmla="*/ 29 w 94"/>
                <a:gd name="T23" fmla="*/ 18 h 50"/>
                <a:gd name="T24" fmla="*/ 29 w 94"/>
                <a:gd name="T25" fmla="*/ 14 h 50"/>
                <a:gd name="T26" fmla="*/ 33 w 94"/>
                <a:gd name="T27" fmla="*/ 10 h 50"/>
                <a:gd name="T28" fmla="*/ 33 w 94"/>
                <a:gd name="T29" fmla="*/ 0 h 50"/>
                <a:gd name="T30" fmla="*/ 29 w 94"/>
                <a:gd name="T31" fmla="*/ 0 h 50"/>
                <a:gd name="T32" fmla="*/ 15 w 94"/>
                <a:gd name="T33" fmla="*/ 0 h 50"/>
                <a:gd name="T34" fmla="*/ 4 w 94"/>
                <a:gd name="T35" fmla="*/ 3 h 50"/>
                <a:gd name="T36" fmla="*/ 0 w 94"/>
                <a:gd name="T37" fmla="*/ 3 h 50"/>
                <a:gd name="T38" fmla="*/ 8 w 94"/>
                <a:gd name="T39" fmla="*/ 3 h 50"/>
                <a:gd name="T40" fmla="*/ 18 w 94"/>
                <a:gd name="T41" fmla="*/ 3 h 50"/>
                <a:gd name="T42" fmla="*/ 33 w 94"/>
                <a:gd name="T43" fmla="*/ 3 h 50"/>
                <a:gd name="T44" fmla="*/ 33 w 94"/>
                <a:gd name="T45" fmla="*/ 3 h 50"/>
                <a:gd name="T46" fmla="*/ 29 w 94"/>
                <a:gd name="T47" fmla="*/ 10 h 50"/>
                <a:gd name="T48" fmla="*/ 26 w 94"/>
                <a:gd name="T49" fmla="*/ 14 h 50"/>
                <a:gd name="T50" fmla="*/ 26 w 94"/>
                <a:gd name="T51" fmla="*/ 18 h 50"/>
                <a:gd name="T52" fmla="*/ 47 w 94"/>
                <a:gd name="T53" fmla="*/ 21 h 50"/>
                <a:gd name="T54" fmla="*/ 65 w 94"/>
                <a:gd name="T55" fmla="*/ 21 h 50"/>
                <a:gd name="T56" fmla="*/ 65 w 94"/>
                <a:gd name="T57" fmla="*/ 21 h 50"/>
                <a:gd name="T58" fmla="*/ 58 w 94"/>
                <a:gd name="T59" fmla="*/ 29 h 50"/>
                <a:gd name="T60" fmla="*/ 51 w 94"/>
                <a:gd name="T61" fmla="*/ 32 h 50"/>
                <a:gd name="T62" fmla="*/ 51 w 94"/>
                <a:gd name="T63" fmla="*/ 36 h 50"/>
                <a:gd name="T64" fmla="*/ 73 w 94"/>
                <a:gd name="T65" fmla="*/ 43 h 50"/>
                <a:gd name="T66" fmla="*/ 91 w 94"/>
                <a:gd name="T67" fmla="*/ 47 h 50"/>
                <a:gd name="T68" fmla="*/ 73 w 94"/>
                <a:gd name="T69" fmla="*/ 47 h 50"/>
                <a:gd name="T70" fmla="*/ 55 w 94"/>
                <a:gd name="T71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4" h="50">
                  <a:moveTo>
                    <a:pt x="58" y="47"/>
                  </a:moveTo>
                  <a:lnTo>
                    <a:pt x="58" y="47"/>
                  </a:lnTo>
                  <a:lnTo>
                    <a:pt x="73" y="50"/>
                  </a:lnTo>
                  <a:lnTo>
                    <a:pt x="73" y="50"/>
                  </a:lnTo>
                  <a:lnTo>
                    <a:pt x="87" y="50"/>
                  </a:lnTo>
                  <a:lnTo>
                    <a:pt x="91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87" y="47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55" y="36"/>
                  </a:lnTo>
                  <a:lnTo>
                    <a:pt x="55" y="36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9" y="25"/>
                  </a:lnTo>
                  <a:lnTo>
                    <a:pt x="69" y="25"/>
                  </a:lnTo>
                  <a:lnTo>
                    <a:pt x="69" y="21"/>
                  </a:lnTo>
                  <a:lnTo>
                    <a:pt x="69" y="21"/>
                  </a:lnTo>
                  <a:lnTo>
                    <a:pt x="62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4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7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7" y="21"/>
                  </a:lnTo>
                  <a:lnTo>
                    <a:pt x="47" y="21"/>
                  </a:lnTo>
                  <a:lnTo>
                    <a:pt x="47" y="21"/>
                  </a:lnTo>
                  <a:lnTo>
                    <a:pt x="65" y="21"/>
                  </a:lnTo>
                  <a:lnTo>
                    <a:pt x="65" y="21"/>
                  </a:lnTo>
                  <a:lnTo>
                    <a:pt x="65" y="21"/>
                  </a:lnTo>
                  <a:lnTo>
                    <a:pt x="62" y="25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1" y="32"/>
                  </a:lnTo>
                  <a:lnTo>
                    <a:pt x="51" y="36"/>
                  </a:lnTo>
                  <a:lnTo>
                    <a:pt x="51" y="36"/>
                  </a:lnTo>
                  <a:lnTo>
                    <a:pt x="58" y="39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91" y="47"/>
                  </a:lnTo>
                  <a:lnTo>
                    <a:pt x="91" y="47"/>
                  </a:lnTo>
                  <a:lnTo>
                    <a:pt x="73" y="47"/>
                  </a:lnTo>
                  <a:lnTo>
                    <a:pt x="73" y="47"/>
                  </a:lnTo>
                  <a:lnTo>
                    <a:pt x="55" y="47"/>
                  </a:lnTo>
                  <a:lnTo>
                    <a:pt x="58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" name="Freeform 189"/>
            <p:cNvSpPr>
              <a:spLocks/>
            </p:cNvSpPr>
            <p:nvPr/>
          </p:nvSpPr>
          <p:spPr bwMode="auto">
            <a:xfrm rot="16200000">
              <a:off x="543876" y="5690395"/>
              <a:ext cx="327025" cy="234950"/>
            </a:xfrm>
            <a:custGeom>
              <a:avLst/>
              <a:gdLst>
                <a:gd name="T0" fmla="*/ 155 w 206"/>
                <a:gd name="T1" fmla="*/ 3 h 148"/>
                <a:gd name="T2" fmla="*/ 155 w 206"/>
                <a:gd name="T3" fmla="*/ 3 h 148"/>
                <a:gd name="T4" fmla="*/ 170 w 206"/>
                <a:gd name="T5" fmla="*/ 0 h 148"/>
                <a:gd name="T6" fmla="*/ 180 w 206"/>
                <a:gd name="T7" fmla="*/ 0 h 148"/>
                <a:gd name="T8" fmla="*/ 191 w 206"/>
                <a:gd name="T9" fmla="*/ 3 h 148"/>
                <a:gd name="T10" fmla="*/ 202 w 206"/>
                <a:gd name="T11" fmla="*/ 14 h 148"/>
                <a:gd name="T12" fmla="*/ 202 w 206"/>
                <a:gd name="T13" fmla="*/ 14 h 148"/>
                <a:gd name="T14" fmla="*/ 202 w 206"/>
                <a:gd name="T15" fmla="*/ 14 h 148"/>
                <a:gd name="T16" fmla="*/ 206 w 206"/>
                <a:gd name="T17" fmla="*/ 29 h 148"/>
                <a:gd name="T18" fmla="*/ 206 w 206"/>
                <a:gd name="T19" fmla="*/ 39 h 148"/>
                <a:gd name="T20" fmla="*/ 198 w 206"/>
                <a:gd name="T21" fmla="*/ 54 h 148"/>
                <a:gd name="T22" fmla="*/ 191 w 206"/>
                <a:gd name="T23" fmla="*/ 61 h 148"/>
                <a:gd name="T24" fmla="*/ 51 w 206"/>
                <a:gd name="T25" fmla="*/ 144 h 148"/>
                <a:gd name="T26" fmla="*/ 51 w 206"/>
                <a:gd name="T27" fmla="*/ 144 h 148"/>
                <a:gd name="T28" fmla="*/ 36 w 206"/>
                <a:gd name="T29" fmla="*/ 148 h 148"/>
                <a:gd name="T30" fmla="*/ 25 w 206"/>
                <a:gd name="T31" fmla="*/ 148 h 148"/>
                <a:gd name="T32" fmla="*/ 11 w 206"/>
                <a:gd name="T33" fmla="*/ 144 h 148"/>
                <a:gd name="T34" fmla="*/ 4 w 206"/>
                <a:gd name="T35" fmla="*/ 133 h 148"/>
                <a:gd name="T36" fmla="*/ 4 w 206"/>
                <a:gd name="T37" fmla="*/ 133 h 148"/>
                <a:gd name="T38" fmla="*/ 4 w 206"/>
                <a:gd name="T39" fmla="*/ 133 h 148"/>
                <a:gd name="T40" fmla="*/ 0 w 206"/>
                <a:gd name="T41" fmla="*/ 119 h 148"/>
                <a:gd name="T42" fmla="*/ 0 w 206"/>
                <a:gd name="T43" fmla="*/ 108 h 148"/>
                <a:gd name="T44" fmla="*/ 4 w 206"/>
                <a:gd name="T45" fmla="*/ 94 h 148"/>
                <a:gd name="T46" fmla="*/ 14 w 206"/>
                <a:gd name="T47" fmla="*/ 86 h 148"/>
                <a:gd name="T48" fmla="*/ 155 w 206"/>
                <a:gd name="T49" fmla="*/ 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6" h="148">
                  <a:moveTo>
                    <a:pt x="155" y="3"/>
                  </a:moveTo>
                  <a:lnTo>
                    <a:pt x="155" y="3"/>
                  </a:lnTo>
                  <a:lnTo>
                    <a:pt x="170" y="0"/>
                  </a:lnTo>
                  <a:lnTo>
                    <a:pt x="180" y="0"/>
                  </a:lnTo>
                  <a:lnTo>
                    <a:pt x="191" y="3"/>
                  </a:lnTo>
                  <a:lnTo>
                    <a:pt x="202" y="14"/>
                  </a:lnTo>
                  <a:lnTo>
                    <a:pt x="202" y="14"/>
                  </a:lnTo>
                  <a:lnTo>
                    <a:pt x="202" y="14"/>
                  </a:lnTo>
                  <a:lnTo>
                    <a:pt x="206" y="29"/>
                  </a:lnTo>
                  <a:lnTo>
                    <a:pt x="206" y="39"/>
                  </a:lnTo>
                  <a:lnTo>
                    <a:pt x="198" y="54"/>
                  </a:lnTo>
                  <a:lnTo>
                    <a:pt x="191" y="61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36" y="148"/>
                  </a:lnTo>
                  <a:lnTo>
                    <a:pt x="25" y="148"/>
                  </a:lnTo>
                  <a:lnTo>
                    <a:pt x="11" y="144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0" y="119"/>
                  </a:lnTo>
                  <a:lnTo>
                    <a:pt x="0" y="108"/>
                  </a:lnTo>
                  <a:lnTo>
                    <a:pt x="4" y="94"/>
                  </a:lnTo>
                  <a:lnTo>
                    <a:pt x="14" y="86"/>
                  </a:lnTo>
                  <a:lnTo>
                    <a:pt x="155" y="3"/>
                  </a:lnTo>
                  <a:close/>
                </a:path>
              </a:pathLst>
            </a:custGeom>
            <a:solidFill>
              <a:srgbClr val="721B89"/>
            </a:solidFill>
            <a:ln w="7">
              <a:solidFill>
                <a:srgbClr val="C1848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9" name="Freeform 190"/>
            <p:cNvSpPr>
              <a:spLocks/>
            </p:cNvSpPr>
            <p:nvPr/>
          </p:nvSpPr>
          <p:spPr bwMode="auto">
            <a:xfrm>
              <a:off x="784225" y="5888038"/>
              <a:ext cx="28575" cy="52387"/>
            </a:xfrm>
            <a:custGeom>
              <a:avLst/>
              <a:gdLst>
                <a:gd name="T0" fmla="*/ 18 w 18"/>
                <a:gd name="T1" fmla="*/ 22 h 33"/>
                <a:gd name="T2" fmla="*/ 18 w 18"/>
                <a:gd name="T3" fmla="*/ 22 h 33"/>
                <a:gd name="T4" fmla="*/ 18 w 18"/>
                <a:gd name="T5" fmla="*/ 15 h 33"/>
                <a:gd name="T6" fmla="*/ 18 w 18"/>
                <a:gd name="T7" fmla="*/ 11 h 33"/>
                <a:gd name="T8" fmla="*/ 11 w 18"/>
                <a:gd name="T9" fmla="*/ 0 h 33"/>
                <a:gd name="T10" fmla="*/ 0 w 18"/>
                <a:gd name="T11" fmla="*/ 33 h 33"/>
                <a:gd name="T12" fmla="*/ 0 w 18"/>
                <a:gd name="T13" fmla="*/ 33 h 33"/>
                <a:gd name="T14" fmla="*/ 11 w 18"/>
                <a:gd name="T15" fmla="*/ 33 h 33"/>
                <a:gd name="T16" fmla="*/ 14 w 18"/>
                <a:gd name="T17" fmla="*/ 29 h 33"/>
                <a:gd name="T18" fmla="*/ 18 w 18"/>
                <a:gd name="T19" fmla="*/ 22 h 33"/>
                <a:gd name="T20" fmla="*/ 18 w 18"/>
                <a:gd name="T2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33">
                  <a:moveTo>
                    <a:pt x="18" y="22"/>
                  </a:moveTo>
                  <a:lnTo>
                    <a:pt x="18" y="22"/>
                  </a:lnTo>
                  <a:lnTo>
                    <a:pt x="18" y="15"/>
                  </a:lnTo>
                  <a:lnTo>
                    <a:pt x="18" y="11"/>
                  </a:lnTo>
                  <a:lnTo>
                    <a:pt x="11" y="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1" y="33"/>
                  </a:lnTo>
                  <a:lnTo>
                    <a:pt x="14" y="29"/>
                  </a:lnTo>
                  <a:lnTo>
                    <a:pt x="18" y="22"/>
                  </a:lnTo>
                  <a:lnTo>
                    <a:pt x="18" y="2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1" name="Freeform 191"/>
            <p:cNvSpPr>
              <a:spLocks/>
            </p:cNvSpPr>
            <p:nvPr/>
          </p:nvSpPr>
          <p:spPr bwMode="auto">
            <a:xfrm>
              <a:off x="760413" y="5888038"/>
              <a:ext cx="34925" cy="52387"/>
            </a:xfrm>
            <a:custGeom>
              <a:avLst/>
              <a:gdLst>
                <a:gd name="T0" fmla="*/ 0 w 22"/>
                <a:gd name="T1" fmla="*/ 11 h 33"/>
                <a:gd name="T2" fmla="*/ 0 w 22"/>
                <a:gd name="T3" fmla="*/ 11 h 33"/>
                <a:gd name="T4" fmla="*/ 0 w 22"/>
                <a:gd name="T5" fmla="*/ 22 h 33"/>
                <a:gd name="T6" fmla="*/ 8 w 22"/>
                <a:gd name="T7" fmla="*/ 33 h 33"/>
                <a:gd name="T8" fmla="*/ 22 w 22"/>
                <a:gd name="T9" fmla="*/ 0 h 33"/>
                <a:gd name="T10" fmla="*/ 22 w 22"/>
                <a:gd name="T11" fmla="*/ 0 h 33"/>
                <a:gd name="T12" fmla="*/ 11 w 22"/>
                <a:gd name="T13" fmla="*/ 0 h 33"/>
                <a:gd name="T14" fmla="*/ 0 w 22"/>
                <a:gd name="T15" fmla="*/ 11 h 33"/>
                <a:gd name="T16" fmla="*/ 0 w 22"/>
                <a:gd name="T17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3">
                  <a:moveTo>
                    <a:pt x="0" y="11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8" y="3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1" name="Group 211"/>
          <p:cNvGrpSpPr/>
          <p:nvPr/>
        </p:nvGrpSpPr>
        <p:grpSpPr>
          <a:xfrm>
            <a:off x="1381125" y="6378575"/>
            <a:ext cx="533400" cy="361950"/>
            <a:chOff x="1381125" y="6378575"/>
            <a:chExt cx="533400" cy="361950"/>
          </a:xfrm>
        </p:grpSpPr>
        <p:sp>
          <p:nvSpPr>
            <p:cNvPr id="159" name="Freeform 248"/>
            <p:cNvSpPr>
              <a:spLocks/>
            </p:cNvSpPr>
            <p:nvPr/>
          </p:nvSpPr>
          <p:spPr bwMode="auto">
            <a:xfrm>
              <a:off x="1793875" y="6378575"/>
              <a:ext cx="120650" cy="342900"/>
            </a:xfrm>
            <a:custGeom>
              <a:avLst/>
              <a:gdLst>
                <a:gd name="T0" fmla="*/ 76 w 76"/>
                <a:gd name="T1" fmla="*/ 182 h 216"/>
                <a:gd name="T2" fmla="*/ 76 w 76"/>
                <a:gd name="T3" fmla="*/ 182 h 216"/>
                <a:gd name="T4" fmla="*/ 76 w 76"/>
                <a:gd name="T5" fmla="*/ 188 h 216"/>
                <a:gd name="T6" fmla="*/ 76 w 76"/>
                <a:gd name="T7" fmla="*/ 194 h 216"/>
                <a:gd name="T8" fmla="*/ 70 w 76"/>
                <a:gd name="T9" fmla="*/ 204 h 216"/>
                <a:gd name="T10" fmla="*/ 60 w 76"/>
                <a:gd name="T11" fmla="*/ 212 h 216"/>
                <a:gd name="T12" fmla="*/ 54 w 76"/>
                <a:gd name="T13" fmla="*/ 214 h 216"/>
                <a:gd name="T14" fmla="*/ 48 w 76"/>
                <a:gd name="T15" fmla="*/ 216 h 216"/>
                <a:gd name="T16" fmla="*/ 48 w 76"/>
                <a:gd name="T17" fmla="*/ 216 h 216"/>
                <a:gd name="T18" fmla="*/ 48 w 76"/>
                <a:gd name="T19" fmla="*/ 216 h 216"/>
                <a:gd name="T20" fmla="*/ 40 w 76"/>
                <a:gd name="T21" fmla="*/ 216 h 216"/>
                <a:gd name="T22" fmla="*/ 34 w 76"/>
                <a:gd name="T23" fmla="*/ 214 h 216"/>
                <a:gd name="T24" fmla="*/ 24 w 76"/>
                <a:gd name="T25" fmla="*/ 208 h 216"/>
                <a:gd name="T26" fmla="*/ 16 w 76"/>
                <a:gd name="T27" fmla="*/ 200 h 216"/>
                <a:gd name="T28" fmla="*/ 14 w 76"/>
                <a:gd name="T29" fmla="*/ 194 h 216"/>
                <a:gd name="T30" fmla="*/ 12 w 76"/>
                <a:gd name="T31" fmla="*/ 188 h 216"/>
                <a:gd name="T32" fmla="*/ 0 w 76"/>
                <a:gd name="T33" fmla="*/ 36 h 216"/>
                <a:gd name="T34" fmla="*/ 0 w 76"/>
                <a:gd name="T35" fmla="*/ 36 h 216"/>
                <a:gd name="T36" fmla="*/ 0 w 76"/>
                <a:gd name="T37" fmla="*/ 30 h 216"/>
                <a:gd name="T38" fmla="*/ 0 w 76"/>
                <a:gd name="T39" fmla="*/ 24 h 216"/>
                <a:gd name="T40" fmla="*/ 6 w 76"/>
                <a:gd name="T41" fmla="*/ 12 h 216"/>
                <a:gd name="T42" fmla="*/ 16 w 76"/>
                <a:gd name="T43" fmla="*/ 4 h 216"/>
                <a:gd name="T44" fmla="*/ 22 w 76"/>
                <a:gd name="T45" fmla="*/ 2 h 216"/>
                <a:gd name="T46" fmla="*/ 28 w 76"/>
                <a:gd name="T47" fmla="*/ 0 h 216"/>
                <a:gd name="T48" fmla="*/ 28 w 76"/>
                <a:gd name="T49" fmla="*/ 0 h 216"/>
                <a:gd name="T50" fmla="*/ 28 w 76"/>
                <a:gd name="T51" fmla="*/ 0 h 216"/>
                <a:gd name="T52" fmla="*/ 34 w 76"/>
                <a:gd name="T53" fmla="*/ 2 h 216"/>
                <a:gd name="T54" fmla="*/ 42 w 76"/>
                <a:gd name="T55" fmla="*/ 2 h 216"/>
                <a:gd name="T56" fmla="*/ 52 w 76"/>
                <a:gd name="T57" fmla="*/ 8 h 216"/>
                <a:gd name="T58" fmla="*/ 60 w 76"/>
                <a:gd name="T59" fmla="*/ 18 h 216"/>
                <a:gd name="T60" fmla="*/ 62 w 76"/>
                <a:gd name="T61" fmla="*/ 24 h 216"/>
                <a:gd name="T62" fmla="*/ 64 w 76"/>
                <a:gd name="T63" fmla="*/ 30 h 216"/>
                <a:gd name="T64" fmla="*/ 76 w 76"/>
                <a:gd name="T65" fmla="*/ 18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" h="216">
                  <a:moveTo>
                    <a:pt x="76" y="182"/>
                  </a:moveTo>
                  <a:lnTo>
                    <a:pt x="76" y="182"/>
                  </a:lnTo>
                  <a:lnTo>
                    <a:pt x="76" y="188"/>
                  </a:lnTo>
                  <a:lnTo>
                    <a:pt x="76" y="194"/>
                  </a:lnTo>
                  <a:lnTo>
                    <a:pt x="70" y="204"/>
                  </a:lnTo>
                  <a:lnTo>
                    <a:pt x="60" y="212"/>
                  </a:lnTo>
                  <a:lnTo>
                    <a:pt x="54" y="214"/>
                  </a:lnTo>
                  <a:lnTo>
                    <a:pt x="48" y="216"/>
                  </a:lnTo>
                  <a:lnTo>
                    <a:pt x="48" y="216"/>
                  </a:lnTo>
                  <a:lnTo>
                    <a:pt x="48" y="216"/>
                  </a:lnTo>
                  <a:lnTo>
                    <a:pt x="40" y="216"/>
                  </a:lnTo>
                  <a:lnTo>
                    <a:pt x="34" y="214"/>
                  </a:lnTo>
                  <a:lnTo>
                    <a:pt x="24" y="208"/>
                  </a:lnTo>
                  <a:lnTo>
                    <a:pt x="16" y="200"/>
                  </a:lnTo>
                  <a:lnTo>
                    <a:pt x="14" y="194"/>
                  </a:lnTo>
                  <a:lnTo>
                    <a:pt x="12" y="18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2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60" y="18"/>
                  </a:lnTo>
                  <a:lnTo>
                    <a:pt x="62" y="24"/>
                  </a:lnTo>
                  <a:lnTo>
                    <a:pt x="64" y="30"/>
                  </a:lnTo>
                  <a:lnTo>
                    <a:pt x="76" y="182"/>
                  </a:lnTo>
                  <a:close/>
                </a:path>
              </a:pathLst>
            </a:custGeom>
            <a:solidFill>
              <a:srgbClr val="721B89"/>
            </a:solidFill>
            <a:ln w="4">
              <a:solidFill>
                <a:srgbClr val="A571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249"/>
            <p:cNvSpPr>
              <a:spLocks/>
            </p:cNvSpPr>
            <p:nvPr/>
          </p:nvSpPr>
          <p:spPr bwMode="auto">
            <a:xfrm>
              <a:off x="1822450" y="6410325"/>
              <a:ext cx="44450" cy="34925"/>
            </a:xfrm>
            <a:custGeom>
              <a:avLst/>
              <a:gdLst>
                <a:gd name="T0" fmla="*/ 20 w 28"/>
                <a:gd name="T1" fmla="*/ 20 h 22"/>
                <a:gd name="T2" fmla="*/ 20 w 28"/>
                <a:gd name="T3" fmla="*/ 20 h 22"/>
                <a:gd name="T4" fmla="*/ 24 w 28"/>
                <a:gd name="T5" fmla="*/ 16 h 22"/>
                <a:gd name="T6" fmla="*/ 26 w 28"/>
                <a:gd name="T7" fmla="*/ 10 h 22"/>
                <a:gd name="T8" fmla="*/ 28 w 28"/>
                <a:gd name="T9" fmla="*/ 6 h 22"/>
                <a:gd name="T10" fmla="*/ 26 w 28"/>
                <a:gd name="T11" fmla="*/ 0 h 22"/>
                <a:gd name="T12" fmla="*/ 0 w 28"/>
                <a:gd name="T13" fmla="*/ 18 h 22"/>
                <a:gd name="T14" fmla="*/ 0 w 28"/>
                <a:gd name="T15" fmla="*/ 18 h 22"/>
                <a:gd name="T16" fmla="*/ 4 w 28"/>
                <a:gd name="T17" fmla="*/ 20 h 22"/>
                <a:gd name="T18" fmla="*/ 10 w 28"/>
                <a:gd name="T19" fmla="*/ 22 h 22"/>
                <a:gd name="T20" fmla="*/ 14 w 28"/>
                <a:gd name="T21" fmla="*/ 22 h 22"/>
                <a:gd name="T22" fmla="*/ 20 w 28"/>
                <a:gd name="T23" fmla="*/ 20 h 22"/>
                <a:gd name="T24" fmla="*/ 20 w 28"/>
                <a:gd name="T25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2">
                  <a:moveTo>
                    <a:pt x="20" y="20"/>
                  </a:moveTo>
                  <a:lnTo>
                    <a:pt x="20" y="20"/>
                  </a:lnTo>
                  <a:lnTo>
                    <a:pt x="24" y="16"/>
                  </a:lnTo>
                  <a:lnTo>
                    <a:pt x="26" y="10"/>
                  </a:lnTo>
                  <a:lnTo>
                    <a:pt x="28" y="6"/>
                  </a:lnTo>
                  <a:lnTo>
                    <a:pt x="26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250"/>
            <p:cNvSpPr>
              <a:spLocks/>
            </p:cNvSpPr>
            <p:nvPr/>
          </p:nvSpPr>
          <p:spPr bwMode="auto">
            <a:xfrm>
              <a:off x="1816100" y="6397625"/>
              <a:ext cx="44450" cy="34925"/>
            </a:xfrm>
            <a:custGeom>
              <a:avLst/>
              <a:gdLst>
                <a:gd name="T0" fmla="*/ 8 w 28"/>
                <a:gd name="T1" fmla="*/ 2 h 22"/>
                <a:gd name="T2" fmla="*/ 8 w 28"/>
                <a:gd name="T3" fmla="*/ 2 h 22"/>
                <a:gd name="T4" fmla="*/ 4 w 28"/>
                <a:gd name="T5" fmla="*/ 6 h 22"/>
                <a:gd name="T6" fmla="*/ 0 w 28"/>
                <a:gd name="T7" fmla="*/ 10 h 22"/>
                <a:gd name="T8" fmla="*/ 0 w 28"/>
                <a:gd name="T9" fmla="*/ 16 h 22"/>
                <a:gd name="T10" fmla="*/ 0 w 28"/>
                <a:gd name="T11" fmla="*/ 22 h 22"/>
                <a:gd name="T12" fmla="*/ 28 w 28"/>
                <a:gd name="T13" fmla="*/ 4 h 22"/>
                <a:gd name="T14" fmla="*/ 28 w 28"/>
                <a:gd name="T15" fmla="*/ 4 h 22"/>
                <a:gd name="T16" fmla="*/ 24 w 28"/>
                <a:gd name="T17" fmla="*/ 0 h 22"/>
                <a:gd name="T18" fmla="*/ 18 w 28"/>
                <a:gd name="T19" fmla="*/ 0 h 22"/>
                <a:gd name="T20" fmla="*/ 12 w 28"/>
                <a:gd name="T21" fmla="*/ 0 h 22"/>
                <a:gd name="T22" fmla="*/ 8 w 28"/>
                <a:gd name="T23" fmla="*/ 2 h 22"/>
                <a:gd name="T24" fmla="*/ 8 w 28"/>
                <a:gd name="T2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2">
                  <a:moveTo>
                    <a:pt x="8" y="2"/>
                  </a:moveTo>
                  <a:lnTo>
                    <a:pt x="8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262"/>
            <p:cNvSpPr>
              <a:spLocks/>
            </p:cNvSpPr>
            <p:nvPr/>
          </p:nvSpPr>
          <p:spPr bwMode="auto">
            <a:xfrm>
              <a:off x="1381125" y="6410325"/>
              <a:ext cx="177800" cy="330200"/>
            </a:xfrm>
            <a:custGeom>
              <a:avLst/>
              <a:gdLst>
                <a:gd name="T0" fmla="*/ 64 w 112"/>
                <a:gd name="T1" fmla="*/ 186 h 208"/>
                <a:gd name="T2" fmla="*/ 64 w 112"/>
                <a:gd name="T3" fmla="*/ 186 h 208"/>
                <a:gd name="T4" fmla="*/ 60 w 112"/>
                <a:gd name="T5" fmla="*/ 192 h 208"/>
                <a:gd name="T6" fmla="*/ 56 w 112"/>
                <a:gd name="T7" fmla="*/ 196 h 208"/>
                <a:gd name="T8" fmla="*/ 48 w 112"/>
                <a:gd name="T9" fmla="*/ 204 h 208"/>
                <a:gd name="T10" fmla="*/ 36 w 112"/>
                <a:gd name="T11" fmla="*/ 208 h 208"/>
                <a:gd name="T12" fmla="*/ 28 w 112"/>
                <a:gd name="T13" fmla="*/ 208 h 208"/>
                <a:gd name="T14" fmla="*/ 22 w 112"/>
                <a:gd name="T15" fmla="*/ 206 h 208"/>
                <a:gd name="T16" fmla="*/ 22 w 112"/>
                <a:gd name="T17" fmla="*/ 206 h 208"/>
                <a:gd name="T18" fmla="*/ 22 w 112"/>
                <a:gd name="T19" fmla="*/ 206 h 208"/>
                <a:gd name="T20" fmla="*/ 16 w 112"/>
                <a:gd name="T21" fmla="*/ 202 h 208"/>
                <a:gd name="T22" fmla="*/ 12 w 112"/>
                <a:gd name="T23" fmla="*/ 200 h 208"/>
                <a:gd name="T24" fmla="*/ 4 w 112"/>
                <a:gd name="T25" fmla="*/ 190 h 208"/>
                <a:gd name="T26" fmla="*/ 0 w 112"/>
                <a:gd name="T27" fmla="*/ 178 h 208"/>
                <a:gd name="T28" fmla="*/ 0 w 112"/>
                <a:gd name="T29" fmla="*/ 172 h 208"/>
                <a:gd name="T30" fmla="*/ 2 w 112"/>
                <a:gd name="T31" fmla="*/ 166 h 208"/>
                <a:gd name="T32" fmla="*/ 50 w 112"/>
                <a:gd name="T33" fmla="*/ 20 h 208"/>
                <a:gd name="T34" fmla="*/ 50 w 112"/>
                <a:gd name="T35" fmla="*/ 20 h 208"/>
                <a:gd name="T36" fmla="*/ 54 w 112"/>
                <a:gd name="T37" fmla="*/ 16 h 208"/>
                <a:gd name="T38" fmla="*/ 56 w 112"/>
                <a:gd name="T39" fmla="*/ 10 h 208"/>
                <a:gd name="T40" fmla="*/ 66 w 112"/>
                <a:gd name="T41" fmla="*/ 2 h 208"/>
                <a:gd name="T42" fmla="*/ 78 w 112"/>
                <a:gd name="T43" fmla="*/ 0 h 208"/>
                <a:gd name="T44" fmla="*/ 84 w 112"/>
                <a:gd name="T45" fmla="*/ 0 h 208"/>
                <a:gd name="T46" fmla="*/ 92 w 112"/>
                <a:gd name="T47" fmla="*/ 0 h 208"/>
                <a:gd name="T48" fmla="*/ 92 w 112"/>
                <a:gd name="T49" fmla="*/ 0 h 208"/>
                <a:gd name="T50" fmla="*/ 92 w 112"/>
                <a:gd name="T51" fmla="*/ 0 h 208"/>
                <a:gd name="T52" fmla="*/ 98 w 112"/>
                <a:gd name="T53" fmla="*/ 4 h 208"/>
                <a:gd name="T54" fmla="*/ 102 w 112"/>
                <a:gd name="T55" fmla="*/ 8 h 208"/>
                <a:gd name="T56" fmla="*/ 110 w 112"/>
                <a:gd name="T57" fmla="*/ 16 h 208"/>
                <a:gd name="T58" fmla="*/ 112 w 112"/>
                <a:gd name="T59" fmla="*/ 28 h 208"/>
                <a:gd name="T60" fmla="*/ 112 w 112"/>
                <a:gd name="T61" fmla="*/ 34 h 208"/>
                <a:gd name="T62" fmla="*/ 112 w 112"/>
                <a:gd name="T63" fmla="*/ 42 h 208"/>
                <a:gd name="T64" fmla="*/ 64 w 112"/>
                <a:gd name="T65" fmla="*/ 18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2" h="208">
                  <a:moveTo>
                    <a:pt x="64" y="186"/>
                  </a:moveTo>
                  <a:lnTo>
                    <a:pt x="64" y="186"/>
                  </a:lnTo>
                  <a:lnTo>
                    <a:pt x="60" y="192"/>
                  </a:lnTo>
                  <a:lnTo>
                    <a:pt x="56" y="196"/>
                  </a:lnTo>
                  <a:lnTo>
                    <a:pt x="48" y="204"/>
                  </a:lnTo>
                  <a:lnTo>
                    <a:pt x="36" y="208"/>
                  </a:lnTo>
                  <a:lnTo>
                    <a:pt x="28" y="208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16" y="202"/>
                  </a:lnTo>
                  <a:lnTo>
                    <a:pt x="12" y="200"/>
                  </a:lnTo>
                  <a:lnTo>
                    <a:pt x="4" y="190"/>
                  </a:lnTo>
                  <a:lnTo>
                    <a:pt x="0" y="178"/>
                  </a:lnTo>
                  <a:lnTo>
                    <a:pt x="0" y="172"/>
                  </a:lnTo>
                  <a:lnTo>
                    <a:pt x="2" y="166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4" y="16"/>
                  </a:lnTo>
                  <a:lnTo>
                    <a:pt x="56" y="10"/>
                  </a:lnTo>
                  <a:lnTo>
                    <a:pt x="66" y="2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8" y="4"/>
                  </a:lnTo>
                  <a:lnTo>
                    <a:pt x="102" y="8"/>
                  </a:lnTo>
                  <a:lnTo>
                    <a:pt x="110" y="16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2" y="42"/>
                  </a:lnTo>
                  <a:lnTo>
                    <a:pt x="64" y="186"/>
                  </a:lnTo>
                  <a:close/>
                </a:path>
              </a:pathLst>
            </a:custGeom>
            <a:solidFill>
              <a:srgbClr val="721B89"/>
            </a:solidFill>
            <a:ln w="4">
              <a:solidFill>
                <a:srgbClr val="C1848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263"/>
            <p:cNvSpPr>
              <a:spLocks/>
            </p:cNvSpPr>
            <p:nvPr/>
          </p:nvSpPr>
          <p:spPr bwMode="auto">
            <a:xfrm>
              <a:off x="1489075" y="6451600"/>
              <a:ext cx="50800" cy="22225"/>
            </a:xfrm>
            <a:custGeom>
              <a:avLst/>
              <a:gdLst>
                <a:gd name="T0" fmla="*/ 14 w 32"/>
                <a:gd name="T1" fmla="*/ 14 h 14"/>
                <a:gd name="T2" fmla="*/ 14 w 32"/>
                <a:gd name="T3" fmla="*/ 14 h 14"/>
                <a:gd name="T4" fmla="*/ 20 w 32"/>
                <a:gd name="T5" fmla="*/ 14 h 14"/>
                <a:gd name="T6" fmla="*/ 26 w 32"/>
                <a:gd name="T7" fmla="*/ 12 h 14"/>
                <a:gd name="T8" fmla="*/ 30 w 32"/>
                <a:gd name="T9" fmla="*/ 8 h 14"/>
                <a:gd name="T10" fmla="*/ 32 w 32"/>
                <a:gd name="T11" fmla="*/ 4 h 14"/>
                <a:gd name="T12" fmla="*/ 0 w 32"/>
                <a:gd name="T13" fmla="*/ 0 h 14"/>
                <a:gd name="T14" fmla="*/ 0 w 32"/>
                <a:gd name="T15" fmla="*/ 0 h 14"/>
                <a:gd name="T16" fmla="*/ 2 w 32"/>
                <a:gd name="T17" fmla="*/ 6 h 14"/>
                <a:gd name="T18" fmla="*/ 4 w 32"/>
                <a:gd name="T19" fmla="*/ 10 h 14"/>
                <a:gd name="T20" fmla="*/ 8 w 32"/>
                <a:gd name="T21" fmla="*/ 14 h 14"/>
                <a:gd name="T22" fmla="*/ 14 w 32"/>
                <a:gd name="T23" fmla="*/ 14 h 14"/>
                <a:gd name="T24" fmla="*/ 14 w 32"/>
                <a:gd name="T2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4">
                  <a:moveTo>
                    <a:pt x="14" y="14"/>
                  </a:moveTo>
                  <a:lnTo>
                    <a:pt x="14" y="14"/>
                  </a:lnTo>
                  <a:lnTo>
                    <a:pt x="20" y="14"/>
                  </a:lnTo>
                  <a:lnTo>
                    <a:pt x="26" y="12"/>
                  </a:lnTo>
                  <a:lnTo>
                    <a:pt x="30" y="8"/>
                  </a:lnTo>
                  <a:lnTo>
                    <a:pt x="3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264"/>
            <p:cNvSpPr>
              <a:spLocks/>
            </p:cNvSpPr>
            <p:nvPr/>
          </p:nvSpPr>
          <p:spPr bwMode="auto">
            <a:xfrm>
              <a:off x="1489075" y="6426200"/>
              <a:ext cx="50800" cy="25400"/>
            </a:xfrm>
            <a:custGeom>
              <a:avLst/>
              <a:gdLst>
                <a:gd name="T0" fmla="*/ 18 w 32"/>
                <a:gd name="T1" fmla="*/ 0 h 16"/>
                <a:gd name="T2" fmla="*/ 18 w 32"/>
                <a:gd name="T3" fmla="*/ 0 h 16"/>
                <a:gd name="T4" fmla="*/ 12 w 32"/>
                <a:gd name="T5" fmla="*/ 0 h 16"/>
                <a:gd name="T6" fmla="*/ 8 w 32"/>
                <a:gd name="T7" fmla="*/ 2 h 16"/>
                <a:gd name="T8" fmla="*/ 4 w 32"/>
                <a:gd name="T9" fmla="*/ 6 h 16"/>
                <a:gd name="T10" fmla="*/ 0 w 32"/>
                <a:gd name="T11" fmla="*/ 12 h 16"/>
                <a:gd name="T12" fmla="*/ 32 w 32"/>
                <a:gd name="T13" fmla="*/ 16 h 16"/>
                <a:gd name="T14" fmla="*/ 32 w 32"/>
                <a:gd name="T15" fmla="*/ 16 h 16"/>
                <a:gd name="T16" fmla="*/ 32 w 32"/>
                <a:gd name="T17" fmla="*/ 10 h 16"/>
                <a:gd name="T18" fmla="*/ 28 w 32"/>
                <a:gd name="T19" fmla="*/ 6 h 16"/>
                <a:gd name="T20" fmla="*/ 24 w 32"/>
                <a:gd name="T21" fmla="*/ 2 h 16"/>
                <a:gd name="T22" fmla="*/ 18 w 32"/>
                <a:gd name="T23" fmla="*/ 0 h 16"/>
                <a:gd name="T24" fmla="*/ 18 w 32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6">
                  <a:moveTo>
                    <a:pt x="18" y="0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0" y="12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0"/>
                  </a:lnTo>
                  <a:lnTo>
                    <a:pt x="28" y="6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2" name="Group 217"/>
          <p:cNvGrpSpPr/>
          <p:nvPr/>
        </p:nvGrpSpPr>
        <p:grpSpPr>
          <a:xfrm>
            <a:off x="1371600" y="5432425"/>
            <a:ext cx="692150" cy="1317625"/>
            <a:chOff x="1371600" y="5432425"/>
            <a:chExt cx="692150" cy="1317625"/>
          </a:xfrm>
        </p:grpSpPr>
        <p:sp>
          <p:nvSpPr>
            <p:cNvPr id="157" name="AutoShape 245"/>
            <p:cNvSpPr>
              <a:spLocks noChangeAspect="1" noChangeArrowheads="1" noTextEdit="1"/>
            </p:cNvSpPr>
            <p:nvPr/>
          </p:nvSpPr>
          <p:spPr bwMode="auto">
            <a:xfrm>
              <a:off x="1371600" y="5432425"/>
              <a:ext cx="692150" cy="131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3" name="Group 215"/>
            <p:cNvGrpSpPr/>
            <p:nvPr/>
          </p:nvGrpSpPr>
          <p:grpSpPr>
            <a:xfrm>
              <a:off x="1454150" y="5441950"/>
              <a:ext cx="600075" cy="1057275"/>
              <a:chOff x="1454150" y="5441950"/>
              <a:chExt cx="600075" cy="1057275"/>
            </a:xfrm>
          </p:grpSpPr>
          <p:sp>
            <p:nvSpPr>
              <p:cNvPr id="158" name="Freeform 247"/>
              <p:cNvSpPr>
                <a:spLocks/>
              </p:cNvSpPr>
              <p:nvPr/>
            </p:nvSpPr>
            <p:spPr bwMode="auto">
              <a:xfrm>
                <a:off x="1663700" y="6153150"/>
                <a:ext cx="231775" cy="304800"/>
              </a:xfrm>
              <a:custGeom>
                <a:avLst/>
                <a:gdLst>
                  <a:gd name="T0" fmla="*/ 142 w 146"/>
                  <a:gd name="T1" fmla="*/ 142 h 192"/>
                  <a:gd name="T2" fmla="*/ 142 w 146"/>
                  <a:gd name="T3" fmla="*/ 142 h 192"/>
                  <a:gd name="T4" fmla="*/ 144 w 146"/>
                  <a:gd name="T5" fmla="*/ 148 h 192"/>
                  <a:gd name="T6" fmla="*/ 146 w 146"/>
                  <a:gd name="T7" fmla="*/ 154 h 192"/>
                  <a:gd name="T8" fmla="*/ 146 w 146"/>
                  <a:gd name="T9" fmla="*/ 168 h 192"/>
                  <a:gd name="T10" fmla="*/ 140 w 146"/>
                  <a:gd name="T11" fmla="*/ 178 h 192"/>
                  <a:gd name="T12" fmla="*/ 136 w 146"/>
                  <a:gd name="T13" fmla="*/ 184 h 192"/>
                  <a:gd name="T14" fmla="*/ 132 w 146"/>
                  <a:gd name="T15" fmla="*/ 188 h 192"/>
                  <a:gd name="T16" fmla="*/ 132 w 146"/>
                  <a:gd name="T17" fmla="*/ 188 h 192"/>
                  <a:gd name="T18" fmla="*/ 132 w 146"/>
                  <a:gd name="T19" fmla="*/ 188 h 192"/>
                  <a:gd name="T20" fmla="*/ 126 w 146"/>
                  <a:gd name="T21" fmla="*/ 190 h 192"/>
                  <a:gd name="T22" fmla="*/ 120 w 146"/>
                  <a:gd name="T23" fmla="*/ 192 h 192"/>
                  <a:gd name="T24" fmla="*/ 108 w 146"/>
                  <a:gd name="T25" fmla="*/ 192 h 192"/>
                  <a:gd name="T26" fmla="*/ 96 w 146"/>
                  <a:gd name="T27" fmla="*/ 186 h 192"/>
                  <a:gd name="T28" fmla="*/ 92 w 146"/>
                  <a:gd name="T29" fmla="*/ 182 h 192"/>
                  <a:gd name="T30" fmla="*/ 88 w 146"/>
                  <a:gd name="T31" fmla="*/ 178 h 192"/>
                  <a:gd name="T32" fmla="*/ 6 w 146"/>
                  <a:gd name="T33" fmla="*/ 50 h 192"/>
                  <a:gd name="T34" fmla="*/ 6 w 146"/>
                  <a:gd name="T35" fmla="*/ 50 h 192"/>
                  <a:gd name="T36" fmla="*/ 2 w 146"/>
                  <a:gd name="T37" fmla="*/ 44 h 192"/>
                  <a:gd name="T38" fmla="*/ 0 w 146"/>
                  <a:gd name="T39" fmla="*/ 38 h 192"/>
                  <a:gd name="T40" fmla="*/ 0 w 146"/>
                  <a:gd name="T41" fmla="*/ 26 h 192"/>
                  <a:gd name="T42" fmla="*/ 6 w 146"/>
                  <a:gd name="T43" fmla="*/ 14 h 192"/>
                  <a:gd name="T44" fmla="*/ 10 w 146"/>
                  <a:gd name="T45" fmla="*/ 10 h 192"/>
                  <a:gd name="T46" fmla="*/ 14 w 146"/>
                  <a:gd name="T47" fmla="*/ 6 h 192"/>
                  <a:gd name="T48" fmla="*/ 14 w 146"/>
                  <a:gd name="T49" fmla="*/ 6 h 192"/>
                  <a:gd name="T50" fmla="*/ 14 w 146"/>
                  <a:gd name="T51" fmla="*/ 6 h 192"/>
                  <a:gd name="T52" fmla="*/ 20 w 146"/>
                  <a:gd name="T53" fmla="*/ 2 h 192"/>
                  <a:gd name="T54" fmla="*/ 26 w 146"/>
                  <a:gd name="T55" fmla="*/ 0 h 192"/>
                  <a:gd name="T56" fmla="*/ 38 w 146"/>
                  <a:gd name="T57" fmla="*/ 2 h 192"/>
                  <a:gd name="T58" fmla="*/ 50 w 146"/>
                  <a:gd name="T59" fmla="*/ 6 h 192"/>
                  <a:gd name="T60" fmla="*/ 54 w 146"/>
                  <a:gd name="T61" fmla="*/ 10 h 192"/>
                  <a:gd name="T62" fmla="*/ 58 w 146"/>
                  <a:gd name="T63" fmla="*/ 14 h 192"/>
                  <a:gd name="T64" fmla="*/ 142 w 146"/>
                  <a:gd name="T65" fmla="*/ 14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6" h="192">
                    <a:moveTo>
                      <a:pt x="142" y="142"/>
                    </a:moveTo>
                    <a:lnTo>
                      <a:pt x="142" y="142"/>
                    </a:lnTo>
                    <a:lnTo>
                      <a:pt x="144" y="148"/>
                    </a:lnTo>
                    <a:lnTo>
                      <a:pt x="146" y="154"/>
                    </a:lnTo>
                    <a:lnTo>
                      <a:pt x="146" y="168"/>
                    </a:lnTo>
                    <a:lnTo>
                      <a:pt x="140" y="178"/>
                    </a:lnTo>
                    <a:lnTo>
                      <a:pt x="136" y="184"/>
                    </a:lnTo>
                    <a:lnTo>
                      <a:pt x="132" y="188"/>
                    </a:lnTo>
                    <a:lnTo>
                      <a:pt x="132" y="188"/>
                    </a:lnTo>
                    <a:lnTo>
                      <a:pt x="132" y="188"/>
                    </a:lnTo>
                    <a:lnTo>
                      <a:pt x="126" y="190"/>
                    </a:lnTo>
                    <a:lnTo>
                      <a:pt x="120" y="192"/>
                    </a:lnTo>
                    <a:lnTo>
                      <a:pt x="108" y="192"/>
                    </a:lnTo>
                    <a:lnTo>
                      <a:pt x="96" y="186"/>
                    </a:lnTo>
                    <a:lnTo>
                      <a:pt x="92" y="182"/>
                    </a:lnTo>
                    <a:lnTo>
                      <a:pt x="88" y="178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50" y="6"/>
                    </a:lnTo>
                    <a:lnTo>
                      <a:pt x="54" y="10"/>
                    </a:lnTo>
                    <a:lnTo>
                      <a:pt x="58" y="14"/>
                    </a:lnTo>
                    <a:lnTo>
                      <a:pt x="142" y="142"/>
                    </a:lnTo>
                    <a:close/>
                  </a:path>
                </a:pathLst>
              </a:custGeom>
              <a:solidFill>
                <a:srgbClr val="721B89"/>
              </a:solidFill>
              <a:ln w="4">
                <a:solidFill>
                  <a:srgbClr val="A571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251"/>
              <p:cNvSpPr>
                <a:spLocks/>
              </p:cNvSpPr>
              <p:nvPr/>
            </p:nvSpPr>
            <p:spPr bwMode="auto">
              <a:xfrm>
                <a:off x="1657350" y="5629275"/>
                <a:ext cx="152400" cy="336550"/>
              </a:xfrm>
              <a:custGeom>
                <a:avLst/>
                <a:gdLst>
                  <a:gd name="T0" fmla="*/ 96 w 96"/>
                  <a:gd name="T1" fmla="*/ 172 h 212"/>
                  <a:gd name="T2" fmla="*/ 96 w 96"/>
                  <a:gd name="T3" fmla="*/ 172 h 212"/>
                  <a:gd name="T4" fmla="*/ 96 w 96"/>
                  <a:gd name="T5" fmla="*/ 180 h 212"/>
                  <a:gd name="T6" fmla="*/ 96 w 96"/>
                  <a:gd name="T7" fmla="*/ 186 h 212"/>
                  <a:gd name="T8" fmla="*/ 92 w 96"/>
                  <a:gd name="T9" fmla="*/ 196 h 212"/>
                  <a:gd name="T10" fmla="*/ 84 w 96"/>
                  <a:gd name="T11" fmla="*/ 206 h 212"/>
                  <a:gd name="T12" fmla="*/ 78 w 96"/>
                  <a:gd name="T13" fmla="*/ 208 h 212"/>
                  <a:gd name="T14" fmla="*/ 72 w 96"/>
                  <a:gd name="T15" fmla="*/ 210 h 212"/>
                  <a:gd name="T16" fmla="*/ 72 w 96"/>
                  <a:gd name="T17" fmla="*/ 210 h 212"/>
                  <a:gd name="T18" fmla="*/ 72 w 96"/>
                  <a:gd name="T19" fmla="*/ 210 h 212"/>
                  <a:gd name="T20" fmla="*/ 66 w 96"/>
                  <a:gd name="T21" fmla="*/ 212 h 212"/>
                  <a:gd name="T22" fmla="*/ 58 w 96"/>
                  <a:gd name="T23" fmla="*/ 212 h 212"/>
                  <a:gd name="T24" fmla="*/ 48 w 96"/>
                  <a:gd name="T25" fmla="*/ 206 h 212"/>
                  <a:gd name="T26" fmla="*/ 38 w 96"/>
                  <a:gd name="T27" fmla="*/ 198 h 212"/>
                  <a:gd name="T28" fmla="*/ 36 w 96"/>
                  <a:gd name="T29" fmla="*/ 192 h 212"/>
                  <a:gd name="T30" fmla="*/ 34 w 96"/>
                  <a:gd name="T31" fmla="*/ 186 h 212"/>
                  <a:gd name="T32" fmla="*/ 0 w 96"/>
                  <a:gd name="T33" fmla="*/ 38 h 212"/>
                  <a:gd name="T34" fmla="*/ 0 w 96"/>
                  <a:gd name="T35" fmla="*/ 38 h 212"/>
                  <a:gd name="T36" fmla="*/ 0 w 96"/>
                  <a:gd name="T37" fmla="*/ 32 h 212"/>
                  <a:gd name="T38" fmla="*/ 0 w 96"/>
                  <a:gd name="T39" fmla="*/ 26 h 212"/>
                  <a:gd name="T40" fmla="*/ 4 w 96"/>
                  <a:gd name="T41" fmla="*/ 14 h 212"/>
                  <a:gd name="T42" fmla="*/ 14 w 96"/>
                  <a:gd name="T43" fmla="*/ 6 h 212"/>
                  <a:gd name="T44" fmla="*/ 18 w 96"/>
                  <a:gd name="T45" fmla="*/ 2 h 212"/>
                  <a:gd name="T46" fmla="*/ 24 w 96"/>
                  <a:gd name="T47" fmla="*/ 0 h 212"/>
                  <a:gd name="T48" fmla="*/ 24 w 96"/>
                  <a:gd name="T49" fmla="*/ 0 h 212"/>
                  <a:gd name="T50" fmla="*/ 24 w 96"/>
                  <a:gd name="T51" fmla="*/ 0 h 212"/>
                  <a:gd name="T52" fmla="*/ 32 w 96"/>
                  <a:gd name="T53" fmla="*/ 0 h 212"/>
                  <a:gd name="T54" fmla="*/ 38 w 96"/>
                  <a:gd name="T55" fmla="*/ 0 h 212"/>
                  <a:gd name="T56" fmla="*/ 48 w 96"/>
                  <a:gd name="T57" fmla="*/ 4 h 212"/>
                  <a:gd name="T58" fmla="*/ 58 w 96"/>
                  <a:gd name="T59" fmla="*/ 12 h 212"/>
                  <a:gd name="T60" fmla="*/ 60 w 96"/>
                  <a:gd name="T61" fmla="*/ 18 h 212"/>
                  <a:gd name="T62" fmla="*/ 64 w 96"/>
                  <a:gd name="T63" fmla="*/ 24 h 212"/>
                  <a:gd name="T64" fmla="*/ 96 w 96"/>
                  <a:gd name="T65" fmla="*/ 17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6" h="212">
                    <a:moveTo>
                      <a:pt x="96" y="172"/>
                    </a:moveTo>
                    <a:lnTo>
                      <a:pt x="96" y="172"/>
                    </a:lnTo>
                    <a:lnTo>
                      <a:pt x="96" y="180"/>
                    </a:lnTo>
                    <a:lnTo>
                      <a:pt x="96" y="186"/>
                    </a:lnTo>
                    <a:lnTo>
                      <a:pt x="92" y="196"/>
                    </a:lnTo>
                    <a:lnTo>
                      <a:pt x="84" y="206"/>
                    </a:lnTo>
                    <a:lnTo>
                      <a:pt x="78" y="208"/>
                    </a:lnTo>
                    <a:lnTo>
                      <a:pt x="72" y="210"/>
                    </a:lnTo>
                    <a:lnTo>
                      <a:pt x="72" y="210"/>
                    </a:lnTo>
                    <a:lnTo>
                      <a:pt x="72" y="210"/>
                    </a:lnTo>
                    <a:lnTo>
                      <a:pt x="66" y="212"/>
                    </a:lnTo>
                    <a:lnTo>
                      <a:pt x="58" y="212"/>
                    </a:lnTo>
                    <a:lnTo>
                      <a:pt x="48" y="206"/>
                    </a:lnTo>
                    <a:lnTo>
                      <a:pt x="38" y="198"/>
                    </a:lnTo>
                    <a:lnTo>
                      <a:pt x="36" y="192"/>
                    </a:lnTo>
                    <a:lnTo>
                      <a:pt x="34" y="18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4" y="14"/>
                    </a:lnTo>
                    <a:lnTo>
                      <a:pt x="14" y="6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8" y="4"/>
                    </a:lnTo>
                    <a:lnTo>
                      <a:pt x="58" y="12"/>
                    </a:lnTo>
                    <a:lnTo>
                      <a:pt x="60" y="18"/>
                    </a:lnTo>
                    <a:lnTo>
                      <a:pt x="64" y="24"/>
                    </a:lnTo>
                    <a:lnTo>
                      <a:pt x="96" y="172"/>
                    </a:lnTo>
                    <a:close/>
                  </a:path>
                </a:pathLst>
              </a:custGeom>
              <a:solidFill>
                <a:srgbClr val="721B89"/>
              </a:solidFill>
              <a:ln w="4">
                <a:solidFill>
                  <a:srgbClr val="A571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252"/>
              <p:cNvSpPr>
                <a:spLocks/>
              </p:cNvSpPr>
              <p:nvPr/>
            </p:nvSpPr>
            <p:spPr bwMode="auto">
              <a:xfrm>
                <a:off x="1733550" y="5873750"/>
                <a:ext cx="320675" cy="206375"/>
              </a:xfrm>
              <a:custGeom>
                <a:avLst/>
                <a:gdLst>
                  <a:gd name="T0" fmla="*/ 184 w 202"/>
                  <a:gd name="T1" fmla="*/ 70 h 130"/>
                  <a:gd name="T2" fmla="*/ 184 w 202"/>
                  <a:gd name="T3" fmla="*/ 70 h 130"/>
                  <a:gd name="T4" fmla="*/ 190 w 202"/>
                  <a:gd name="T5" fmla="*/ 72 h 130"/>
                  <a:gd name="T6" fmla="*/ 194 w 202"/>
                  <a:gd name="T7" fmla="*/ 76 h 130"/>
                  <a:gd name="T8" fmla="*/ 200 w 202"/>
                  <a:gd name="T9" fmla="*/ 88 h 130"/>
                  <a:gd name="T10" fmla="*/ 202 w 202"/>
                  <a:gd name="T11" fmla="*/ 100 h 130"/>
                  <a:gd name="T12" fmla="*/ 202 w 202"/>
                  <a:gd name="T13" fmla="*/ 106 h 130"/>
                  <a:gd name="T14" fmla="*/ 200 w 202"/>
                  <a:gd name="T15" fmla="*/ 112 h 130"/>
                  <a:gd name="T16" fmla="*/ 200 w 202"/>
                  <a:gd name="T17" fmla="*/ 112 h 130"/>
                  <a:gd name="T18" fmla="*/ 200 w 202"/>
                  <a:gd name="T19" fmla="*/ 112 h 130"/>
                  <a:gd name="T20" fmla="*/ 196 w 202"/>
                  <a:gd name="T21" fmla="*/ 118 h 130"/>
                  <a:gd name="T22" fmla="*/ 192 w 202"/>
                  <a:gd name="T23" fmla="*/ 122 h 130"/>
                  <a:gd name="T24" fmla="*/ 180 w 202"/>
                  <a:gd name="T25" fmla="*/ 128 h 130"/>
                  <a:gd name="T26" fmla="*/ 168 w 202"/>
                  <a:gd name="T27" fmla="*/ 130 h 130"/>
                  <a:gd name="T28" fmla="*/ 162 w 202"/>
                  <a:gd name="T29" fmla="*/ 128 h 130"/>
                  <a:gd name="T30" fmla="*/ 156 w 202"/>
                  <a:gd name="T31" fmla="*/ 126 h 130"/>
                  <a:gd name="T32" fmla="*/ 20 w 202"/>
                  <a:gd name="T33" fmla="*/ 62 h 130"/>
                  <a:gd name="T34" fmla="*/ 20 w 202"/>
                  <a:gd name="T35" fmla="*/ 62 h 130"/>
                  <a:gd name="T36" fmla="*/ 14 w 202"/>
                  <a:gd name="T37" fmla="*/ 58 h 130"/>
                  <a:gd name="T38" fmla="*/ 10 w 202"/>
                  <a:gd name="T39" fmla="*/ 54 h 130"/>
                  <a:gd name="T40" fmla="*/ 2 w 202"/>
                  <a:gd name="T41" fmla="*/ 44 h 130"/>
                  <a:gd name="T42" fmla="*/ 0 w 202"/>
                  <a:gd name="T43" fmla="*/ 32 h 130"/>
                  <a:gd name="T44" fmla="*/ 2 w 202"/>
                  <a:gd name="T45" fmla="*/ 24 h 130"/>
                  <a:gd name="T46" fmla="*/ 4 w 202"/>
                  <a:gd name="T47" fmla="*/ 18 h 130"/>
                  <a:gd name="T48" fmla="*/ 4 w 202"/>
                  <a:gd name="T49" fmla="*/ 18 h 130"/>
                  <a:gd name="T50" fmla="*/ 4 w 202"/>
                  <a:gd name="T51" fmla="*/ 18 h 130"/>
                  <a:gd name="T52" fmla="*/ 8 w 202"/>
                  <a:gd name="T53" fmla="*/ 14 h 130"/>
                  <a:gd name="T54" fmla="*/ 12 w 202"/>
                  <a:gd name="T55" fmla="*/ 8 h 130"/>
                  <a:gd name="T56" fmla="*/ 22 w 202"/>
                  <a:gd name="T57" fmla="*/ 2 h 130"/>
                  <a:gd name="T58" fmla="*/ 34 w 202"/>
                  <a:gd name="T59" fmla="*/ 0 h 130"/>
                  <a:gd name="T60" fmla="*/ 40 w 202"/>
                  <a:gd name="T61" fmla="*/ 2 h 130"/>
                  <a:gd name="T62" fmla="*/ 46 w 202"/>
                  <a:gd name="T63" fmla="*/ 4 h 130"/>
                  <a:gd name="T64" fmla="*/ 184 w 202"/>
                  <a:gd name="T65" fmla="*/ 7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2" h="130">
                    <a:moveTo>
                      <a:pt x="184" y="70"/>
                    </a:moveTo>
                    <a:lnTo>
                      <a:pt x="184" y="70"/>
                    </a:lnTo>
                    <a:lnTo>
                      <a:pt x="190" y="72"/>
                    </a:lnTo>
                    <a:lnTo>
                      <a:pt x="194" y="76"/>
                    </a:lnTo>
                    <a:lnTo>
                      <a:pt x="200" y="88"/>
                    </a:lnTo>
                    <a:lnTo>
                      <a:pt x="202" y="100"/>
                    </a:lnTo>
                    <a:lnTo>
                      <a:pt x="202" y="106"/>
                    </a:lnTo>
                    <a:lnTo>
                      <a:pt x="200" y="112"/>
                    </a:lnTo>
                    <a:lnTo>
                      <a:pt x="200" y="112"/>
                    </a:lnTo>
                    <a:lnTo>
                      <a:pt x="200" y="112"/>
                    </a:lnTo>
                    <a:lnTo>
                      <a:pt x="196" y="118"/>
                    </a:lnTo>
                    <a:lnTo>
                      <a:pt x="192" y="122"/>
                    </a:lnTo>
                    <a:lnTo>
                      <a:pt x="180" y="128"/>
                    </a:lnTo>
                    <a:lnTo>
                      <a:pt x="168" y="130"/>
                    </a:lnTo>
                    <a:lnTo>
                      <a:pt x="162" y="128"/>
                    </a:lnTo>
                    <a:lnTo>
                      <a:pt x="156" y="126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2" y="44"/>
                    </a:lnTo>
                    <a:lnTo>
                      <a:pt x="0" y="32"/>
                    </a:lnTo>
                    <a:lnTo>
                      <a:pt x="2" y="24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8" y="14"/>
                    </a:lnTo>
                    <a:lnTo>
                      <a:pt x="12" y="8"/>
                    </a:lnTo>
                    <a:lnTo>
                      <a:pt x="22" y="2"/>
                    </a:lnTo>
                    <a:lnTo>
                      <a:pt x="34" y="0"/>
                    </a:lnTo>
                    <a:lnTo>
                      <a:pt x="40" y="2"/>
                    </a:lnTo>
                    <a:lnTo>
                      <a:pt x="46" y="4"/>
                    </a:lnTo>
                    <a:lnTo>
                      <a:pt x="184" y="70"/>
                    </a:lnTo>
                    <a:close/>
                  </a:path>
                </a:pathLst>
              </a:custGeom>
              <a:solidFill>
                <a:srgbClr val="721B89"/>
              </a:solidFill>
              <a:ln w="4">
                <a:solidFill>
                  <a:srgbClr val="A571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253"/>
              <p:cNvSpPr>
                <a:spLocks/>
              </p:cNvSpPr>
              <p:nvPr/>
            </p:nvSpPr>
            <p:spPr bwMode="auto">
              <a:xfrm>
                <a:off x="1711325" y="5918200"/>
                <a:ext cx="50800" cy="25400"/>
              </a:xfrm>
              <a:custGeom>
                <a:avLst/>
                <a:gdLst>
                  <a:gd name="T0" fmla="*/ 18 w 32"/>
                  <a:gd name="T1" fmla="*/ 16 h 16"/>
                  <a:gd name="T2" fmla="*/ 18 w 32"/>
                  <a:gd name="T3" fmla="*/ 16 h 16"/>
                  <a:gd name="T4" fmla="*/ 22 w 32"/>
                  <a:gd name="T5" fmla="*/ 14 h 16"/>
                  <a:gd name="T6" fmla="*/ 28 w 32"/>
                  <a:gd name="T7" fmla="*/ 10 h 16"/>
                  <a:gd name="T8" fmla="*/ 30 w 32"/>
                  <a:gd name="T9" fmla="*/ 6 h 16"/>
                  <a:gd name="T10" fmla="*/ 32 w 32"/>
                  <a:gd name="T11" fmla="*/ 0 h 16"/>
                  <a:gd name="T12" fmla="*/ 0 w 32"/>
                  <a:gd name="T13" fmla="*/ 6 h 16"/>
                  <a:gd name="T14" fmla="*/ 0 w 32"/>
                  <a:gd name="T15" fmla="*/ 6 h 16"/>
                  <a:gd name="T16" fmla="*/ 2 w 32"/>
                  <a:gd name="T17" fmla="*/ 10 h 16"/>
                  <a:gd name="T18" fmla="*/ 6 w 32"/>
                  <a:gd name="T19" fmla="*/ 14 h 16"/>
                  <a:gd name="T20" fmla="*/ 12 w 32"/>
                  <a:gd name="T21" fmla="*/ 16 h 16"/>
                  <a:gd name="T22" fmla="*/ 18 w 32"/>
                  <a:gd name="T23" fmla="*/ 16 h 16"/>
                  <a:gd name="T24" fmla="*/ 18 w 32"/>
                  <a:gd name="T2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16">
                    <a:moveTo>
                      <a:pt x="18" y="16"/>
                    </a:moveTo>
                    <a:lnTo>
                      <a:pt x="18" y="16"/>
                    </a:lnTo>
                    <a:lnTo>
                      <a:pt x="22" y="14"/>
                    </a:lnTo>
                    <a:lnTo>
                      <a:pt x="28" y="10"/>
                    </a:lnTo>
                    <a:lnTo>
                      <a:pt x="30" y="6"/>
                    </a:lnTo>
                    <a:lnTo>
                      <a:pt x="3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4"/>
                    </a:lnTo>
                    <a:lnTo>
                      <a:pt x="12" y="16"/>
                    </a:lnTo>
                    <a:lnTo>
                      <a:pt x="18" y="16"/>
                    </a:lnTo>
                    <a:lnTo>
                      <a:pt x="18" y="16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254"/>
              <p:cNvSpPr>
                <a:spLocks/>
              </p:cNvSpPr>
              <p:nvPr/>
            </p:nvSpPr>
            <p:spPr bwMode="auto">
              <a:xfrm>
                <a:off x="1708150" y="5895975"/>
                <a:ext cx="50800" cy="22225"/>
              </a:xfrm>
              <a:custGeom>
                <a:avLst/>
                <a:gdLst>
                  <a:gd name="T0" fmla="*/ 14 w 32"/>
                  <a:gd name="T1" fmla="*/ 0 h 14"/>
                  <a:gd name="T2" fmla="*/ 14 w 32"/>
                  <a:gd name="T3" fmla="*/ 0 h 14"/>
                  <a:gd name="T4" fmla="*/ 8 w 32"/>
                  <a:gd name="T5" fmla="*/ 2 h 14"/>
                  <a:gd name="T6" fmla="*/ 4 w 32"/>
                  <a:gd name="T7" fmla="*/ 4 h 14"/>
                  <a:gd name="T8" fmla="*/ 2 w 32"/>
                  <a:gd name="T9" fmla="*/ 10 h 14"/>
                  <a:gd name="T10" fmla="*/ 0 w 32"/>
                  <a:gd name="T11" fmla="*/ 14 h 14"/>
                  <a:gd name="T12" fmla="*/ 32 w 32"/>
                  <a:gd name="T13" fmla="*/ 10 h 14"/>
                  <a:gd name="T14" fmla="*/ 32 w 32"/>
                  <a:gd name="T15" fmla="*/ 10 h 14"/>
                  <a:gd name="T16" fmla="*/ 30 w 32"/>
                  <a:gd name="T17" fmla="*/ 4 h 14"/>
                  <a:gd name="T18" fmla="*/ 26 w 32"/>
                  <a:gd name="T19" fmla="*/ 2 h 14"/>
                  <a:gd name="T20" fmla="*/ 20 w 32"/>
                  <a:gd name="T21" fmla="*/ 0 h 14"/>
                  <a:gd name="T22" fmla="*/ 14 w 32"/>
                  <a:gd name="T23" fmla="*/ 0 h 14"/>
                  <a:gd name="T24" fmla="*/ 14 w 32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14">
                    <a:moveTo>
                      <a:pt x="14" y="0"/>
                    </a:moveTo>
                    <a:lnTo>
                      <a:pt x="14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0" y="4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255"/>
              <p:cNvSpPr>
                <a:spLocks/>
              </p:cNvSpPr>
              <p:nvPr/>
            </p:nvSpPr>
            <p:spPr bwMode="auto">
              <a:xfrm>
                <a:off x="1530350" y="5441950"/>
                <a:ext cx="177800" cy="177800"/>
              </a:xfrm>
              <a:custGeom>
                <a:avLst/>
                <a:gdLst>
                  <a:gd name="T0" fmla="*/ 112 w 112"/>
                  <a:gd name="T1" fmla="*/ 56 h 112"/>
                  <a:gd name="T2" fmla="*/ 112 w 112"/>
                  <a:gd name="T3" fmla="*/ 56 h 112"/>
                  <a:gd name="T4" fmla="*/ 110 w 112"/>
                  <a:gd name="T5" fmla="*/ 68 h 112"/>
                  <a:gd name="T6" fmla="*/ 106 w 112"/>
                  <a:gd name="T7" fmla="*/ 78 h 112"/>
                  <a:gd name="T8" fmla="*/ 102 w 112"/>
                  <a:gd name="T9" fmla="*/ 86 h 112"/>
                  <a:gd name="T10" fmla="*/ 96 w 112"/>
                  <a:gd name="T11" fmla="*/ 96 h 112"/>
                  <a:gd name="T12" fmla="*/ 86 w 112"/>
                  <a:gd name="T13" fmla="*/ 102 h 112"/>
                  <a:gd name="T14" fmla="*/ 78 w 112"/>
                  <a:gd name="T15" fmla="*/ 106 h 112"/>
                  <a:gd name="T16" fmla="*/ 68 w 112"/>
                  <a:gd name="T17" fmla="*/ 110 h 112"/>
                  <a:gd name="T18" fmla="*/ 56 w 112"/>
                  <a:gd name="T19" fmla="*/ 112 h 112"/>
                  <a:gd name="T20" fmla="*/ 56 w 112"/>
                  <a:gd name="T21" fmla="*/ 112 h 112"/>
                  <a:gd name="T22" fmla="*/ 44 w 112"/>
                  <a:gd name="T23" fmla="*/ 110 h 112"/>
                  <a:gd name="T24" fmla="*/ 34 w 112"/>
                  <a:gd name="T25" fmla="*/ 106 h 112"/>
                  <a:gd name="T26" fmla="*/ 26 w 112"/>
                  <a:gd name="T27" fmla="*/ 102 h 112"/>
                  <a:gd name="T28" fmla="*/ 16 w 112"/>
                  <a:gd name="T29" fmla="*/ 96 h 112"/>
                  <a:gd name="T30" fmla="*/ 10 w 112"/>
                  <a:gd name="T31" fmla="*/ 86 h 112"/>
                  <a:gd name="T32" fmla="*/ 6 w 112"/>
                  <a:gd name="T33" fmla="*/ 78 h 112"/>
                  <a:gd name="T34" fmla="*/ 2 w 112"/>
                  <a:gd name="T35" fmla="*/ 68 h 112"/>
                  <a:gd name="T36" fmla="*/ 0 w 112"/>
                  <a:gd name="T37" fmla="*/ 56 h 112"/>
                  <a:gd name="T38" fmla="*/ 0 w 112"/>
                  <a:gd name="T39" fmla="*/ 56 h 112"/>
                  <a:gd name="T40" fmla="*/ 2 w 112"/>
                  <a:gd name="T41" fmla="*/ 44 h 112"/>
                  <a:gd name="T42" fmla="*/ 6 w 112"/>
                  <a:gd name="T43" fmla="*/ 34 h 112"/>
                  <a:gd name="T44" fmla="*/ 10 w 112"/>
                  <a:gd name="T45" fmla="*/ 24 h 112"/>
                  <a:gd name="T46" fmla="*/ 16 w 112"/>
                  <a:gd name="T47" fmla="*/ 16 h 112"/>
                  <a:gd name="T48" fmla="*/ 26 w 112"/>
                  <a:gd name="T49" fmla="*/ 10 h 112"/>
                  <a:gd name="T50" fmla="*/ 34 w 112"/>
                  <a:gd name="T51" fmla="*/ 4 h 112"/>
                  <a:gd name="T52" fmla="*/ 44 w 112"/>
                  <a:gd name="T53" fmla="*/ 2 h 112"/>
                  <a:gd name="T54" fmla="*/ 56 w 112"/>
                  <a:gd name="T55" fmla="*/ 0 h 112"/>
                  <a:gd name="T56" fmla="*/ 56 w 112"/>
                  <a:gd name="T57" fmla="*/ 0 h 112"/>
                  <a:gd name="T58" fmla="*/ 68 w 112"/>
                  <a:gd name="T59" fmla="*/ 2 h 112"/>
                  <a:gd name="T60" fmla="*/ 78 w 112"/>
                  <a:gd name="T61" fmla="*/ 4 h 112"/>
                  <a:gd name="T62" fmla="*/ 86 w 112"/>
                  <a:gd name="T63" fmla="*/ 10 h 112"/>
                  <a:gd name="T64" fmla="*/ 96 w 112"/>
                  <a:gd name="T65" fmla="*/ 16 h 112"/>
                  <a:gd name="T66" fmla="*/ 102 w 112"/>
                  <a:gd name="T67" fmla="*/ 24 h 112"/>
                  <a:gd name="T68" fmla="*/ 106 w 112"/>
                  <a:gd name="T69" fmla="*/ 34 h 112"/>
                  <a:gd name="T70" fmla="*/ 110 w 112"/>
                  <a:gd name="T71" fmla="*/ 44 h 112"/>
                  <a:gd name="T72" fmla="*/ 112 w 112"/>
                  <a:gd name="T73" fmla="*/ 56 h 112"/>
                  <a:gd name="T74" fmla="*/ 112 w 112"/>
                  <a:gd name="T75" fmla="*/ 5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2" h="112">
                    <a:moveTo>
                      <a:pt x="112" y="56"/>
                    </a:moveTo>
                    <a:lnTo>
                      <a:pt x="112" y="56"/>
                    </a:lnTo>
                    <a:lnTo>
                      <a:pt x="110" y="68"/>
                    </a:lnTo>
                    <a:lnTo>
                      <a:pt x="106" y="78"/>
                    </a:lnTo>
                    <a:lnTo>
                      <a:pt x="102" y="86"/>
                    </a:lnTo>
                    <a:lnTo>
                      <a:pt x="96" y="96"/>
                    </a:lnTo>
                    <a:lnTo>
                      <a:pt x="86" y="102"/>
                    </a:lnTo>
                    <a:lnTo>
                      <a:pt x="78" y="106"/>
                    </a:lnTo>
                    <a:lnTo>
                      <a:pt x="68" y="110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44" y="110"/>
                    </a:lnTo>
                    <a:lnTo>
                      <a:pt x="34" y="106"/>
                    </a:lnTo>
                    <a:lnTo>
                      <a:pt x="26" y="102"/>
                    </a:lnTo>
                    <a:lnTo>
                      <a:pt x="16" y="96"/>
                    </a:lnTo>
                    <a:lnTo>
                      <a:pt x="10" y="86"/>
                    </a:lnTo>
                    <a:lnTo>
                      <a:pt x="6" y="78"/>
                    </a:lnTo>
                    <a:lnTo>
                      <a:pt x="2" y="6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44"/>
                    </a:lnTo>
                    <a:lnTo>
                      <a:pt x="6" y="34"/>
                    </a:lnTo>
                    <a:lnTo>
                      <a:pt x="10" y="24"/>
                    </a:lnTo>
                    <a:lnTo>
                      <a:pt x="16" y="16"/>
                    </a:lnTo>
                    <a:lnTo>
                      <a:pt x="26" y="10"/>
                    </a:lnTo>
                    <a:lnTo>
                      <a:pt x="34" y="4"/>
                    </a:lnTo>
                    <a:lnTo>
                      <a:pt x="44" y="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8" y="2"/>
                    </a:lnTo>
                    <a:lnTo>
                      <a:pt x="78" y="4"/>
                    </a:lnTo>
                    <a:lnTo>
                      <a:pt x="86" y="10"/>
                    </a:lnTo>
                    <a:lnTo>
                      <a:pt x="96" y="16"/>
                    </a:lnTo>
                    <a:lnTo>
                      <a:pt x="102" y="24"/>
                    </a:lnTo>
                    <a:lnTo>
                      <a:pt x="106" y="34"/>
                    </a:lnTo>
                    <a:lnTo>
                      <a:pt x="110" y="44"/>
                    </a:lnTo>
                    <a:lnTo>
                      <a:pt x="112" y="56"/>
                    </a:lnTo>
                    <a:lnTo>
                      <a:pt x="112" y="56"/>
                    </a:lnTo>
                    <a:close/>
                  </a:path>
                </a:pathLst>
              </a:custGeom>
              <a:solidFill>
                <a:srgbClr val="721B89"/>
              </a:solidFill>
              <a:ln w="4">
                <a:solidFill>
                  <a:srgbClr val="CC8C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256"/>
              <p:cNvSpPr>
                <a:spLocks/>
              </p:cNvSpPr>
              <p:nvPr/>
            </p:nvSpPr>
            <p:spPr bwMode="auto">
              <a:xfrm>
                <a:off x="1752600" y="5915025"/>
                <a:ext cx="50800" cy="25400"/>
              </a:xfrm>
              <a:custGeom>
                <a:avLst/>
                <a:gdLst>
                  <a:gd name="T0" fmla="*/ 14 w 32"/>
                  <a:gd name="T1" fmla="*/ 16 h 16"/>
                  <a:gd name="T2" fmla="*/ 14 w 32"/>
                  <a:gd name="T3" fmla="*/ 16 h 16"/>
                  <a:gd name="T4" fmla="*/ 20 w 32"/>
                  <a:gd name="T5" fmla="*/ 16 h 16"/>
                  <a:gd name="T6" fmla="*/ 26 w 32"/>
                  <a:gd name="T7" fmla="*/ 14 h 16"/>
                  <a:gd name="T8" fmla="*/ 30 w 32"/>
                  <a:gd name="T9" fmla="*/ 10 h 16"/>
                  <a:gd name="T10" fmla="*/ 32 w 32"/>
                  <a:gd name="T11" fmla="*/ 4 h 16"/>
                  <a:gd name="T12" fmla="*/ 0 w 32"/>
                  <a:gd name="T13" fmla="*/ 0 h 16"/>
                  <a:gd name="T14" fmla="*/ 0 w 32"/>
                  <a:gd name="T15" fmla="*/ 0 h 16"/>
                  <a:gd name="T16" fmla="*/ 2 w 32"/>
                  <a:gd name="T17" fmla="*/ 6 h 16"/>
                  <a:gd name="T18" fmla="*/ 4 w 32"/>
                  <a:gd name="T19" fmla="*/ 10 h 16"/>
                  <a:gd name="T20" fmla="*/ 8 w 32"/>
                  <a:gd name="T21" fmla="*/ 14 h 16"/>
                  <a:gd name="T22" fmla="*/ 14 w 32"/>
                  <a:gd name="T23" fmla="*/ 16 h 16"/>
                  <a:gd name="T24" fmla="*/ 14 w 32"/>
                  <a:gd name="T2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16">
                    <a:moveTo>
                      <a:pt x="14" y="16"/>
                    </a:moveTo>
                    <a:lnTo>
                      <a:pt x="14" y="16"/>
                    </a:lnTo>
                    <a:lnTo>
                      <a:pt x="20" y="16"/>
                    </a:lnTo>
                    <a:lnTo>
                      <a:pt x="26" y="14"/>
                    </a:lnTo>
                    <a:lnTo>
                      <a:pt x="30" y="10"/>
                    </a:lnTo>
                    <a:lnTo>
                      <a:pt x="3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4" y="10"/>
                    </a:lnTo>
                    <a:lnTo>
                      <a:pt x="8" y="14"/>
                    </a:lnTo>
                    <a:lnTo>
                      <a:pt x="14" y="16"/>
                    </a:lnTo>
                    <a:lnTo>
                      <a:pt x="14" y="16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257"/>
              <p:cNvSpPr>
                <a:spLocks/>
              </p:cNvSpPr>
              <p:nvPr/>
            </p:nvSpPr>
            <p:spPr bwMode="auto">
              <a:xfrm>
                <a:off x="1752600" y="5892800"/>
                <a:ext cx="50800" cy="22225"/>
              </a:xfrm>
              <a:custGeom>
                <a:avLst/>
                <a:gdLst>
                  <a:gd name="T0" fmla="*/ 18 w 32"/>
                  <a:gd name="T1" fmla="*/ 0 h 14"/>
                  <a:gd name="T2" fmla="*/ 18 w 32"/>
                  <a:gd name="T3" fmla="*/ 0 h 14"/>
                  <a:gd name="T4" fmla="*/ 12 w 32"/>
                  <a:gd name="T5" fmla="*/ 0 h 14"/>
                  <a:gd name="T6" fmla="*/ 8 w 32"/>
                  <a:gd name="T7" fmla="*/ 2 h 14"/>
                  <a:gd name="T8" fmla="*/ 4 w 32"/>
                  <a:gd name="T9" fmla="*/ 6 h 14"/>
                  <a:gd name="T10" fmla="*/ 0 w 32"/>
                  <a:gd name="T11" fmla="*/ 10 h 14"/>
                  <a:gd name="T12" fmla="*/ 32 w 32"/>
                  <a:gd name="T13" fmla="*/ 14 h 14"/>
                  <a:gd name="T14" fmla="*/ 32 w 32"/>
                  <a:gd name="T15" fmla="*/ 14 h 14"/>
                  <a:gd name="T16" fmla="*/ 32 w 32"/>
                  <a:gd name="T17" fmla="*/ 8 h 14"/>
                  <a:gd name="T18" fmla="*/ 28 w 32"/>
                  <a:gd name="T19" fmla="*/ 4 h 14"/>
                  <a:gd name="T20" fmla="*/ 24 w 32"/>
                  <a:gd name="T21" fmla="*/ 0 h 14"/>
                  <a:gd name="T22" fmla="*/ 18 w 32"/>
                  <a:gd name="T23" fmla="*/ 0 h 14"/>
                  <a:gd name="T24" fmla="*/ 18 w 32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14">
                    <a:moveTo>
                      <a:pt x="18" y="0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2" y="8"/>
                    </a:lnTo>
                    <a:lnTo>
                      <a:pt x="28" y="4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258"/>
              <p:cNvSpPr>
                <a:spLocks/>
              </p:cNvSpPr>
              <p:nvPr/>
            </p:nvSpPr>
            <p:spPr bwMode="auto">
              <a:xfrm>
                <a:off x="1454150" y="5632450"/>
                <a:ext cx="317500" cy="581025"/>
              </a:xfrm>
              <a:custGeom>
                <a:avLst/>
                <a:gdLst>
                  <a:gd name="T0" fmla="*/ 200 w 200"/>
                  <a:gd name="T1" fmla="*/ 302 h 366"/>
                  <a:gd name="T2" fmla="*/ 200 w 200"/>
                  <a:gd name="T3" fmla="*/ 302 h 366"/>
                  <a:gd name="T4" fmla="*/ 200 w 200"/>
                  <a:gd name="T5" fmla="*/ 314 h 366"/>
                  <a:gd name="T6" fmla="*/ 196 w 200"/>
                  <a:gd name="T7" fmla="*/ 326 h 366"/>
                  <a:gd name="T8" fmla="*/ 190 w 200"/>
                  <a:gd name="T9" fmla="*/ 338 h 366"/>
                  <a:gd name="T10" fmla="*/ 182 w 200"/>
                  <a:gd name="T11" fmla="*/ 346 h 366"/>
                  <a:gd name="T12" fmla="*/ 172 w 200"/>
                  <a:gd name="T13" fmla="*/ 354 h 366"/>
                  <a:gd name="T14" fmla="*/ 162 w 200"/>
                  <a:gd name="T15" fmla="*/ 360 h 366"/>
                  <a:gd name="T16" fmla="*/ 150 w 200"/>
                  <a:gd name="T17" fmla="*/ 364 h 366"/>
                  <a:gd name="T18" fmla="*/ 136 w 200"/>
                  <a:gd name="T19" fmla="*/ 366 h 366"/>
                  <a:gd name="T20" fmla="*/ 64 w 200"/>
                  <a:gd name="T21" fmla="*/ 366 h 366"/>
                  <a:gd name="T22" fmla="*/ 64 w 200"/>
                  <a:gd name="T23" fmla="*/ 366 h 366"/>
                  <a:gd name="T24" fmla="*/ 52 w 200"/>
                  <a:gd name="T25" fmla="*/ 364 h 366"/>
                  <a:gd name="T26" fmla="*/ 40 w 200"/>
                  <a:gd name="T27" fmla="*/ 360 h 366"/>
                  <a:gd name="T28" fmla="*/ 28 w 200"/>
                  <a:gd name="T29" fmla="*/ 354 h 366"/>
                  <a:gd name="T30" fmla="*/ 20 w 200"/>
                  <a:gd name="T31" fmla="*/ 346 h 366"/>
                  <a:gd name="T32" fmla="*/ 12 w 200"/>
                  <a:gd name="T33" fmla="*/ 338 h 366"/>
                  <a:gd name="T34" fmla="*/ 6 w 200"/>
                  <a:gd name="T35" fmla="*/ 326 h 366"/>
                  <a:gd name="T36" fmla="*/ 2 w 200"/>
                  <a:gd name="T37" fmla="*/ 314 h 366"/>
                  <a:gd name="T38" fmla="*/ 0 w 200"/>
                  <a:gd name="T39" fmla="*/ 302 h 366"/>
                  <a:gd name="T40" fmla="*/ 16 w 200"/>
                  <a:gd name="T41" fmla="*/ 64 h 366"/>
                  <a:gd name="T42" fmla="*/ 16 w 200"/>
                  <a:gd name="T43" fmla="*/ 64 h 366"/>
                  <a:gd name="T44" fmla="*/ 18 w 200"/>
                  <a:gd name="T45" fmla="*/ 50 h 366"/>
                  <a:gd name="T46" fmla="*/ 22 w 200"/>
                  <a:gd name="T47" fmla="*/ 38 h 366"/>
                  <a:gd name="T48" fmla="*/ 28 w 200"/>
                  <a:gd name="T49" fmla="*/ 28 h 366"/>
                  <a:gd name="T50" fmla="*/ 36 w 200"/>
                  <a:gd name="T51" fmla="*/ 18 h 366"/>
                  <a:gd name="T52" fmla="*/ 44 w 200"/>
                  <a:gd name="T53" fmla="*/ 10 h 366"/>
                  <a:gd name="T54" fmla="*/ 56 w 200"/>
                  <a:gd name="T55" fmla="*/ 4 h 366"/>
                  <a:gd name="T56" fmla="*/ 68 w 200"/>
                  <a:gd name="T57" fmla="*/ 0 h 366"/>
                  <a:gd name="T58" fmla="*/ 80 w 200"/>
                  <a:gd name="T59" fmla="*/ 0 h 366"/>
                  <a:gd name="T60" fmla="*/ 120 w 200"/>
                  <a:gd name="T61" fmla="*/ 0 h 366"/>
                  <a:gd name="T62" fmla="*/ 120 w 200"/>
                  <a:gd name="T63" fmla="*/ 0 h 366"/>
                  <a:gd name="T64" fmla="*/ 134 w 200"/>
                  <a:gd name="T65" fmla="*/ 0 h 366"/>
                  <a:gd name="T66" fmla="*/ 146 w 200"/>
                  <a:gd name="T67" fmla="*/ 4 h 366"/>
                  <a:gd name="T68" fmla="*/ 156 w 200"/>
                  <a:gd name="T69" fmla="*/ 10 h 366"/>
                  <a:gd name="T70" fmla="*/ 166 w 200"/>
                  <a:gd name="T71" fmla="*/ 18 h 366"/>
                  <a:gd name="T72" fmla="*/ 174 w 200"/>
                  <a:gd name="T73" fmla="*/ 28 h 366"/>
                  <a:gd name="T74" fmla="*/ 180 w 200"/>
                  <a:gd name="T75" fmla="*/ 38 h 366"/>
                  <a:gd name="T76" fmla="*/ 184 w 200"/>
                  <a:gd name="T77" fmla="*/ 50 h 366"/>
                  <a:gd name="T78" fmla="*/ 184 w 200"/>
                  <a:gd name="T79" fmla="*/ 64 h 366"/>
                  <a:gd name="T80" fmla="*/ 200 w 200"/>
                  <a:gd name="T81" fmla="*/ 30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" h="366">
                    <a:moveTo>
                      <a:pt x="200" y="302"/>
                    </a:moveTo>
                    <a:lnTo>
                      <a:pt x="200" y="302"/>
                    </a:lnTo>
                    <a:lnTo>
                      <a:pt x="200" y="314"/>
                    </a:lnTo>
                    <a:lnTo>
                      <a:pt x="196" y="326"/>
                    </a:lnTo>
                    <a:lnTo>
                      <a:pt x="190" y="338"/>
                    </a:lnTo>
                    <a:lnTo>
                      <a:pt x="182" y="346"/>
                    </a:lnTo>
                    <a:lnTo>
                      <a:pt x="172" y="354"/>
                    </a:lnTo>
                    <a:lnTo>
                      <a:pt x="162" y="360"/>
                    </a:lnTo>
                    <a:lnTo>
                      <a:pt x="150" y="364"/>
                    </a:lnTo>
                    <a:lnTo>
                      <a:pt x="136" y="366"/>
                    </a:lnTo>
                    <a:lnTo>
                      <a:pt x="64" y="366"/>
                    </a:lnTo>
                    <a:lnTo>
                      <a:pt x="64" y="366"/>
                    </a:lnTo>
                    <a:lnTo>
                      <a:pt x="52" y="364"/>
                    </a:lnTo>
                    <a:lnTo>
                      <a:pt x="40" y="360"/>
                    </a:lnTo>
                    <a:lnTo>
                      <a:pt x="28" y="354"/>
                    </a:lnTo>
                    <a:lnTo>
                      <a:pt x="20" y="346"/>
                    </a:lnTo>
                    <a:lnTo>
                      <a:pt x="12" y="338"/>
                    </a:lnTo>
                    <a:lnTo>
                      <a:pt x="6" y="326"/>
                    </a:lnTo>
                    <a:lnTo>
                      <a:pt x="2" y="314"/>
                    </a:lnTo>
                    <a:lnTo>
                      <a:pt x="0" y="302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8" y="50"/>
                    </a:lnTo>
                    <a:lnTo>
                      <a:pt x="22" y="38"/>
                    </a:lnTo>
                    <a:lnTo>
                      <a:pt x="28" y="28"/>
                    </a:lnTo>
                    <a:lnTo>
                      <a:pt x="36" y="18"/>
                    </a:lnTo>
                    <a:lnTo>
                      <a:pt x="44" y="10"/>
                    </a:lnTo>
                    <a:lnTo>
                      <a:pt x="56" y="4"/>
                    </a:lnTo>
                    <a:lnTo>
                      <a:pt x="68" y="0"/>
                    </a:lnTo>
                    <a:lnTo>
                      <a:pt x="80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34" y="0"/>
                    </a:lnTo>
                    <a:lnTo>
                      <a:pt x="146" y="4"/>
                    </a:lnTo>
                    <a:lnTo>
                      <a:pt x="156" y="10"/>
                    </a:lnTo>
                    <a:lnTo>
                      <a:pt x="166" y="18"/>
                    </a:lnTo>
                    <a:lnTo>
                      <a:pt x="174" y="28"/>
                    </a:lnTo>
                    <a:lnTo>
                      <a:pt x="180" y="38"/>
                    </a:lnTo>
                    <a:lnTo>
                      <a:pt x="184" y="50"/>
                    </a:lnTo>
                    <a:lnTo>
                      <a:pt x="184" y="64"/>
                    </a:lnTo>
                    <a:lnTo>
                      <a:pt x="200" y="302"/>
                    </a:lnTo>
                    <a:close/>
                  </a:path>
                </a:pathLst>
              </a:custGeom>
              <a:solidFill>
                <a:srgbClr val="721B89"/>
              </a:solidFill>
              <a:ln w="4">
                <a:solidFill>
                  <a:srgbClr val="CC8C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259"/>
              <p:cNvSpPr>
                <a:spLocks/>
              </p:cNvSpPr>
              <p:nvPr/>
            </p:nvSpPr>
            <p:spPr bwMode="auto">
              <a:xfrm>
                <a:off x="1479550" y="5613400"/>
                <a:ext cx="142875" cy="339725"/>
              </a:xfrm>
              <a:custGeom>
                <a:avLst/>
                <a:gdLst>
                  <a:gd name="T0" fmla="*/ 90 w 90"/>
                  <a:gd name="T1" fmla="*/ 176 h 214"/>
                  <a:gd name="T2" fmla="*/ 90 w 90"/>
                  <a:gd name="T3" fmla="*/ 176 h 214"/>
                  <a:gd name="T4" fmla="*/ 90 w 90"/>
                  <a:gd name="T5" fmla="*/ 182 h 214"/>
                  <a:gd name="T6" fmla="*/ 88 w 90"/>
                  <a:gd name="T7" fmla="*/ 188 h 214"/>
                  <a:gd name="T8" fmla="*/ 84 w 90"/>
                  <a:gd name="T9" fmla="*/ 200 h 214"/>
                  <a:gd name="T10" fmla="*/ 74 w 90"/>
                  <a:gd name="T11" fmla="*/ 208 h 214"/>
                  <a:gd name="T12" fmla="*/ 70 w 90"/>
                  <a:gd name="T13" fmla="*/ 212 h 214"/>
                  <a:gd name="T14" fmla="*/ 62 w 90"/>
                  <a:gd name="T15" fmla="*/ 212 h 214"/>
                  <a:gd name="T16" fmla="*/ 62 w 90"/>
                  <a:gd name="T17" fmla="*/ 212 h 214"/>
                  <a:gd name="T18" fmla="*/ 62 w 90"/>
                  <a:gd name="T19" fmla="*/ 212 h 214"/>
                  <a:gd name="T20" fmla="*/ 56 w 90"/>
                  <a:gd name="T21" fmla="*/ 214 h 214"/>
                  <a:gd name="T22" fmla="*/ 50 w 90"/>
                  <a:gd name="T23" fmla="*/ 212 h 214"/>
                  <a:gd name="T24" fmla="*/ 38 w 90"/>
                  <a:gd name="T25" fmla="*/ 208 h 214"/>
                  <a:gd name="T26" fmla="*/ 30 w 90"/>
                  <a:gd name="T27" fmla="*/ 198 h 214"/>
                  <a:gd name="T28" fmla="*/ 28 w 90"/>
                  <a:gd name="T29" fmla="*/ 192 h 214"/>
                  <a:gd name="T30" fmla="*/ 26 w 90"/>
                  <a:gd name="T31" fmla="*/ 186 h 214"/>
                  <a:gd name="T32" fmla="*/ 0 w 90"/>
                  <a:gd name="T33" fmla="*/ 36 h 214"/>
                  <a:gd name="T34" fmla="*/ 0 w 90"/>
                  <a:gd name="T35" fmla="*/ 36 h 214"/>
                  <a:gd name="T36" fmla="*/ 0 w 90"/>
                  <a:gd name="T37" fmla="*/ 30 h 214"/>
                  <a:gd name="T38" fmla="*/ 2 w 90"/>
                  <a:gd name="T39" fmla="*/ 24 h 214"/>
                  <a:gd name="T40" fmla="*/ 6 w 90"/>
                  <a:gd name="T41" fmla="*/ 12 h 214"/>
                  <a:gd name="T42" fmla="*/ 14 w 90"/>
                  <a:gd name="T43" fmla="*/ 4 h 214"/>
                  <a:gd name="T44" fmla="*/ 20 w 90"/>
                  <a:gd name="T45" fmla="*/ 2 h 214"/>
                  <a:gd name="T46" fmla="*/ 26 w 90"/>
                  <a:gd name="T47" fmla="*/ 0 h 214"/>
                  <a:gd name="T48" fmla="*/ 26 w 90"/>
                  <a:gd name="T49" fmla="*/ 0 h 214"/>
                  <a:gd name="T50" fmla="*/ 26 w 90"/>
                  <a:gd name="T51" fmla="*/ 0 h 214"/>
                  <a:gd name="T52" fmla="*/ 34 w 90"/>
                  <a:gd name="T53" fmla="*/ 0 h 214"/>
                  <a:gd name="T54" fmla="*/ 40 w 90"/>
                  <a:gd name="T55" fmla="*/ 0 h 214"/>
                  <a:gd name="T56" fmla="*/ 50 w 90"/>
                  <a:gd name="T57" fmla="*/ 6 h 214"/>
                  <a:gd name="T58" fmla="*/ 60 w 90"/>
                  <a:gd name="T59" fmla="*/ 14 h 214"/>
                  <a:gd name="T60" fmla="*/ 62 w 90"/>
                  <a:gd name="T61" fmla="*/ 20 h 214"/>
                  <a:gd name="T62" fmla="*/ 64 w 90"/>
                  <a:gd name="T63" fmla="*/ 26 h 214"/>
                  <a:gd name="T64" fmla="*/ 90 w 90"/>
                  <a:gd name="T65" fmla="*/ 17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0" h="214">
                    <a:moveTo>
                      <a:pt x="90" y="176"/>
                    </a:moveTo>
                    <a:lnTo>
                      <a:pt x="90" y="176"/>
                    </a:lnTo>
                    <a:lnTo>
                      <a:pt x="90" y="182"/>
                    </a:lnTo>
                    <a:lnTo>
                      <a:pt x="88" y="188"/>
                    </a:lnTo>
                    <a:lnTo>
                      <a:pt x="84" y="200"/>
                    </a:lnTo>
                    <a:lnTo>
                      <a:pt x="74" y="208"/>
                    </a:lnTo>
                    <a:lnTo>
                      <a:pt x="70" y="212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56" y="214"/>
                    </a:lnTo>
                    <a:lnTo>
                      <a:pt x="50" y="212"/>
                    </a:lnTo>
                    <a:lnTo>
                      <a:pt x="38" y="208"/>
                    </a:lnTo>
                    <a:lnTo>
                      <a:pt x="30" y="198"/>
                    </a:lnTo>
                    <a:lnTo>
                      <a:pt x="28" y="192"/>
                    </a:lnTo>
                    <a:lnTo>
                      <a:pt x="26" y="18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2" y="24"/>
                    </a:lnTo>
                    <a:lnTo>
                      <a:pt x="6" y="12"/>
                    </a:lnTo>
                    <a:lnTo>
                      <a:pt x="14" y="4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50" y="6"/>
                    </a:lnTo>
                    <a:lnTo>
                      <a:pt x="60" y="14"/>
                    </a:lnTo>
                    <a:lnTo>
                      <a:pt x="62" y="20"/>
                    </a:lnTo>
                    <a:lnTo>
                      <a:pt x="64" y="26"/>
                    </a:lnTo>
                    <a:lnTo>
                      <a:pt x="90" y="176"/>
                    </a:lnTo>
                    <a:close/>
                  </a:path>
                </a:pathLst>
              </a:custGeom>
              <a:solidFill>
                <a:srgbClr val="721B89"/>
              </a:solidFill>
              <a:ln w="4">
                <a:solidFill>
                  <a:srgbClr val="C1848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260"/>
              <p:cNvSpPr>
                <a:spLocks/>
              </p:cNvSpPr>
              <p:nvPr/>
            </p:nvSpPr>
            <p:spPr bwMode="auto">
              <a:xfrm>
                <a:off x="1533525" y="5867400"/>
                <a:ext cx="314325" cy="215900"/>
              </a:xfrm>
              <a:custGeom>
                <a:avLst/>
                <a:gdLst>
                  <a:gd name="T0" fmla="*/ 182 w 198"/>
                  <a:gd name="T1" fmla="*/ 76 h 136"/>
                  <a:gd name="T2" fmla="*/ 182 w 198"/>
                  <a:gd name="T3" fmla="*/ 76 h 136"/>
                  <a:gd name="T4" fmla="*/ 186 w 198"/>
                  <a:gd name="T5" fmla="*/ 80 h 136"/>
                  <a:gd name="T6" fmla="*/ 190 w 198"/>
                  <a:gd name="T7" fmla="*/ 84 h 136"/>
                  <a:gd name="T8" fmla="*/ 196 w 198"/>
                  <a:gd name="T9" fmla="*/ 96 h 136"/>
                  <a:gd name="T10" fmla="*/ 198 w 198"/>
                  <a:gd name="T11" fmla="*/ 108 h 136"/>
                  <a:gd name="T12" fmla="*/ 196 w 198"/>
                  <a:gd name="T13" fmla="*/ 114 h 136"/>
                  <a:gd name="T14" fmla="*/ 194 w 198"/>
                  <a:gd name="T15" fmla="*/ 120 h 136"/>
                  <a:gd name="T16" fmla="*/ 194 w 198"/>
                  <a:gd name="T17" fmla="*/ 120 h 136"/>
                  <a:gd name="T18" fmla="*/ 194 w 198"/>
                  <a:gd name="T19" fmla="*/ 120 h 136"/>
                  <a:gd name="T20" fmla="*/ 190 w 198"/>
                  <a:gd name="T21" fmla="*/ 126 h 136"/>
                  <a:gd name="T22" fmla="*/ 186 w 198"/>
                  <a:gd name="T23" fmla="*/ 130 h 136"/>
                  <a:gd name="T24" fmla="*/ 176 w 198"/>
                  <a:gd name="T25" fmla="*/ 136 h 136"/>
                  <a:gd name="T26" fmla="*/ 162 w 198"/>
                  <a:gd name="T27" fmla="*/ 136 h 136"/>
                  <a:gd name="T28" fmla="*/ 156 w 198"/>
                  <a:gd name="T29" fmla="*/ 136 h 136"/>
                  <a:gd name="T30" fmla="*/ 150 w 198"/>
                  <a:gd name="T31" fmla="*/ 132 h 136"/>
                  <a:gd name="T32" fmla="*/ 18 w 198"/>
                  <a:gd name="T33" fmla="*/ 60 h 136"/>
                  <a:gd name="T34" fmla="*/ 18 w 198"/>
                  <a:gd name="T35" fmla="*/ 60 h 136"/>
                  <a:gd name="T36" fmla="*/ 12 w 198"/>
                  <a:gd name="T37" fmla="*/ 56 h 136"/>
                  <a:gd name="T38" fmla="*/ 8 w 198"/>
                  <a:gd name="T39" fmla="*/ 52 h 136"/>
                  <a:gd name="T40" fmla="*/ 2 w 198"/>
                  <a:gd name="T41" fmla="*/ 42 h 136"/>
                  <a:gd name="T42" fmla="*/ 0 w 198"/>
                  <a:gd name="T43" fmla="*/ 30 h 136"/>
                  <a:gd name="T44" fmla="*/ 2 w 198"/>
                  <a:gd name="T45" fmla="*/ 24 h 136"/>
                  <a:gd name="T46" fmla="*/ 4 w 198"/>
                  <a:gd name="T47" fmla="*/ 18 h 136"/>
                  <a:gd name="T48" fmla="*/ 4 w 198"/>
                  <a:gd name="T49" fmla="*/ 18 h 136"/>
                  <a:gd name="T50" fmla="*/ 4 w 198"/>
                  <a:gd name="T51" fmla="*/ 18 h 136"/>
                  <a:gd name="T52" fmla="*/ 8 w 198"/>
                  <a:gd name="T53" fmla="*/ 12 h 136"/>
                  <a:gd name="T54" fmla="*/ 12 w 198"/>
                  <a:gd name="T55" fmla="*/ 8 h 136"/>
                  <a:gd name="T56" fmla="*/ 24 w 198"/>
                  <a:gd name="T57" fmla="*/ 2 h 136"/>
                  <a:gd name="T58" fmla="*/ 36 w 198"/>
                  <a:gd name="T59" fmla="*/ 0 h 136"/>
                  <a:gd name="T60" fmla="*/ 42 w 198"/>
                  <a:gd name="T61" fmla="*/ 2 h 136"/>
                  <a:gd name="T62" fmla="*/ 48 w 198"/>
                  <a:gd name="T63" fmla="*/ 4 h 136"/>
                  <a:gd name="T64" fmla="*/ 182 w 198"/>
                  <a:gd name="T65" fmla="*/ 7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8" h="136">
                    <a:moveTo>
                      <a:pt x="182" y="76"/>
                    </a:moveTo>
                    <a:lnTo>
                      <a:pt x="182" y="76"/>
                    </a:lnTo>
                    <a:lnTo>
                      <a:pt x="186" y="80"/>
                    </a:lnTo>
                    <a:lnTo>
                      <a:pt x="190" y="84"/>
                    </a:lnTo>
                    <a:lnTo>
                      <a:pt x="196" y="96"/>
                    </a:lnTo>
                    <a:lnTo>
                      <a:pt x="198" y="108"/>
                    </a:lnTo>
                    <a:lnTo>
                      <a:pt x="196" y="114"/>
                    </a:lnTo>
                    <a:lnTo>
                      <a:pt x="194" y="120"/>
                    </a:lnTo>
                    <a:lnTo>
                      <a:pt x="194" y="120"/>
                    </a:lnTo>
                    <a:lnTo>
                      <a:pt x="194" y="120"/>
                    </a:lnTo>
                    <a:lnTo>
                      <a:pt x="190" y="126"/>
                    </a:lnTo>
                    <a:lnTo>
                      <a:pt x="186" y="130"/>
                    </a:lnTo>
                    <a:lnTo>
                      <a:pt x="176" y="136"/>
                    </a:lnTo>
                    <a:lnTo>
                      <a:pt x="162" y="136"/>
                    </a:lnTo>
                    <a:lnTo>
                      <a:pt x="156" y="136"/>
                    </a:lnTo>
                    <a:lnTo>
                      <a:pt x="150" y="132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2" y="56"/>
                    </a:lnTo>
                    <a:lnTo>
                      <a:pt x="8" y="52"/>
                    </a:lnTo>
                    <a:lnTo>
                      <a:pt x="2" y="42"/>
                    </a:lnTo>
                    <a:lnTo>
                      <a:pt x="0" y="30"/>
                    </a:lnTo>
                    <a:lnTo>
                      <a:pt x="2" y="24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8" y="12"/>
                    </a:lnTo>
                    <a:lnTo>
                      <a:pt x="12" y="8"/>
                    </a:lnTo>
                    <a:lnTo>
                      <a:pt x="24" y="2"/>
                    </a:lnTo>
                    <a:lnTo>
                      <a:pt x="36" y="0"/>
                    </a:lnTo>
                    <a:lnTo>
                      <a:pt x="42" y="2"/>
                    </a:lnTo>
                    <a:lnTo>
                      <a:pt x="48" y="4"/>
                    </a:lnTo>
                    <a:lnTo>
                      <a:pt x="182" y="76"/>
                    </a:lnTo>
                    <a:close/>
                  </a:path>
                </a:pathLst>
              </a:custGeom>
              <a:solidFill>
                <a:srgbClr val="721B89"/>
              </a:solidFill>
              <a:ln w="4">
                <a:solidFill>
                  <a:srgbClr val="C1848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261"/>
              <p:cNvSpPr>
                <a:spLocks/>
              </p:cNvSpPr>
              <p:nvPr/>
            </p:nvSpPr>
            <p:spPr bwMode="auto">
              <a:xfrm>
                <a:off x="1463675" y="6159500"/>
                <a:ext cx="133350" cy="339725"/>
              </a:xfrm>
              <a:custGeom>
                <a:avLst/>
                <a:gdLst>
                  <a:gd name="T0" fmla="*/ 64 w 84"/>
                  <a:gd name="T1" fmla="*/ 188 h 214"/>
                  <a:gd name="T2" fmla="*/ 64 w 84"/>
                  <a:gd name="T3" fmla="*/ 188 h 214"/>
                  <a:gd name="T4" fmla="*/ 62 w 84"/>
                  <a:gd name="T5" fmla="*/ 194 h 214"/>
                  <a:gd name="T6" fmla="*/ 60 w 84"/>
                  <a:gd name="T7" fmla="*/ 200 h 214"/>
                  <a:gd name="T8" fmla="*/ 52 w 84"/>
                  <a:gd name="T9" fmla="*/ 208 h 214"/>
                  <a:gd name="T10" fmla="*/ 40 w 84"/>
                  <a:gd name="T11" fmla="*/ 214 h 214"/>
                  <a:gd name="T12" fmla="*/ 34 w 84"/>
                  <a:gd name="T13" fmla="*/ 214 h 214"/>
                  <a:gd name="T14" fmla="*/ 28 w 84"/>
                  <a:gd name="T15" fmla="*/ 214 h 214"/>
                  <a:gd name="T16" fmla="*/ 28 w 84"/>
                  <a:gd name="T17" fmla="*/ 214 h 214"/>
                  <a:gd name="T18" fmla="*/ 28 w 84"/>
                  <a:gd name="T19" fmla="*/ 214 h 214"/>
                  <a:gd name="T20" fmla="*/ 22 w 84"/>
                  <a:gd name="T21" fmla="*/ 214 h 214"/>
                  <a:gd name="T22" fmla="*/ 16 w 84"/>
                  <a:gd name="T23" fmla="*/ 210 h 214"/>
                  <a:gd name="T24" fmla="*/ 6 w 84"/>
                  <a:gd name="T25" fmla="*/ 202 h 214"/>
                  <a:gd name="T26" fmla="*/ 2 w 84"/>
                  <a:gd name="T27" fmla="*/ 192 h 214"/>
                  <a:gd name="T28" fmla="*/ 0 w 84"/>
                  <a:gd name="T29" fmla="*/ 186 h 214"/>
                  <a:gd name="T30" fmla="*/ 0 w 84"/>
                  <a:gd name="T31" fmla="*/ 178 h 214"/>
                  <a:gd name="T32" fmla="*/ 20 w 84"/>
                  <a:gd name="T33" fmla="*/ 28 h 214"/>
                  <a:gd name="T34" fmla="*/ 20 w 84"/>
                  <a:gd name="T35" fmla="*/ 28 h 214"/>
                  <a:gd name="T36" fmla="*/ 22 w 84"/>
                  <a:gd name="T37" fmla="*/ 22 h 214"/>
                  <a:gd name="T38" fmla="*/ 24 w 84"/>
                  <a:gd name="T39" fmla="*/ 16 h 214"/>
                  <a:gd name="T40" fmla="*/ 32 w 84"/>
                  <a:gd name="T41" fmla="*/ 6 h 214"/>
                  <a:gd name="T42" fmla="*/ 44 w 84"/>
                  <a:gd name="T43" fmla="*/ 2 h 214"/>
                  <a:gd name="T44" fmla="*/ 50 w 84"/>
                  <a:gd name="T45" fmla="*/ 0 h 214"/>
                  <a:gd name="T46" fmla="*/ 56 w 84"/>
                  <a:gd name="T47" fmla="*/ 0 h 214"/>
                  <a:gd name="T48" fmla="*/ 56 w 84"/>
                  <a:gd name="T49" fmla="*/ 0 h 214"/>
                  <a:gd name="T50" fmla="*/ 56 w 84"/>
                  <a:gd name="T51" fmla="*/ 0 h 214"/>
                  <a:gd name="T52" fmla="*/ 62 w 84"/>
                  <a:gd name="T53" fmla="*/ 2 h 214"/>
                  <a:gd name="T54" fmla="*/ 68 w 84"/>
                  <a:gd name="T55" fmla="*/ 4 h 214"/>
                  <a:gd name="T56" fmla="*/ 78 w 84"/>
                  <a:gd name="T57" fmla="*/ 12 h 214"/>
                  <a:gd name="T58" fmla="*/ 84 w 84"/>
                  <a:gd name="T59" fmla="*/ 24 h 214"/>
                  <a:gd name="T60" fmla="*/ 84 w 84"/>
                  <a:gd name="T61" fmla="*/ 30 h 214"/>
                  <a:gd name="T62" fmla="*/ 84 w 84"/>
                  <a:gd name="T63" fmla="*/ 36 h 214"/>
                  <a:gd name="T64" fmla="*/ 64 w 84"/>
                  <a:gd name="T65" fmla="*/ 188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4" h="214">
                    <a:moveTo>
                      <a:pt x="64" y="188"/>
                    </a:moveTo>
                    <a:lnTo>
                      <a:pt x="64" y="188"/>
                    </a:lnTo>
                    <a:lnTo>
                      <a:pt x="62" y="194"/>
                    </a:lnTo>
                    <a:lnTo>
                      <a:pt x="60" y="200"/>
                    </a:lnTo>
                    <a:lnTo>
                      <a:pt x="52" y="208"/>
                    </a:lnTo>
                    <a:lnTo>
                      <a:pt x="40" y="214"/>
                    </a:lnTo>
                    <a:lnTo>
                      <a:pt x="34" y="214"/>
                    </a:lnTo>
                    <a:lnTo>
                      <a:pt x="28" y="214"/>
                    </a:lnTo>
                    <a:lnTo>
                      <a:pt x="28" y="214"/>
                    </a:lnTo>
                    <a:lnTo>
                      <a:pt x="28" y="214"/>
                    </a:lnTo>
                    <a:lnTo>
                      <a:pt x="22" y="214"/>
                    </a:lnTo>
                    <a:lnTo>
                      <a:pt x="16" y="210"/>
                    </a:lnTo>
                    <a:lnTo>
                      <a:pt x="6" y="202"/>
                    </a:lnTo>
                    <a:lnTo>
                      <a:pt x="2" y="192"/>
                    </a:lnTo>
                    <a:lnTo>
                      <a:pt x="0" y="186"/>
                    </a:lnTo>
                    <a:lnTo>
                      <a:pt x="0" y="17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2" y="22"/>
                    </a:lnTo>
                    <a:lnTo>
                      <a:pt x="24" y="16"/>
                    </a:lnTo>
                    <a:lnTo>
                      <a:pt x="32" y="6"/>
                    </a:lnTo>
                    <a:lnTo>
                      <a:pt x="44" y="2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2" y="2"/>
                    </a:lnTo>
                    <a:lnTo>
                      <a:pt x="68" y="4"/>
                    </a:lnTo>
                    <a:lnTo>
                      <a:pt x="78" y="12"/>
                    </a:lnTo>
                    <a:lnTo>
                      <a:pt x="84" y="24"/>
                    </a:lnTo>
                    <a:lnTo>
                      <a:pt x="84" y="30"/>
                    </a:lnTo>
                    <a:lnTo>
                      <a:pt x="84" y="36"/>
                    </a:lnTo>
                    <a:lnTo>
                      <a:pt x="64" y="188"/>
                    </a:lnTo>
                    <a:close/>
                  </a:path>
                </a:pathLst>
              </a:custGeom>
              <a:solidFill>
                <a:srgbClr val="721B89"/>
              </a:solidFill>
              <a:ln w="4">
                <a:solidFill>
                  <a:srgbClr val="C1848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265"/>
              <p:cNvSpPr>
                <a:spLocks/>
              </p:cNvSpPr>
              <p:nvPr/>
            </p:nvSpPr>
            <p:spPr bwMode="auto">
              <a:xfrm>
                <a:off x="1555750" y="5915025"/>
                <a:ext cx="50800" cy="25400"/>
              </a:xfrm>
              <a:custGeom>
                <a:avLst/>
                <a:gdLst>
                  <a:gd name="T0" fmla="*/ 16 w 32"/>
                  <a:gd name="T1" fmla="*/ 16 h 16"/>
                  <a:gd name="T2" fmla="*/ 16 w 32"/>
                  <a:gd name="T3" fmla="*/ 16 h 16"/>
                  <a:gd name="T4" fmla="*/ 20 w 32"/>
                  <a:gd name="T5" fmla="*/ 16 h 16"/>
                  <a:gd name="T6" fmla="*/ 26 w 32"/>
                  <a:gd name="T7" fmla="*/ 14 h 16"/>
                  <a:gd name="T8" fmla="*/ 30 w 32"/>
                  <a:gd name="T9" fmla="*/ 10 h 16"/>
                  <a:gd name="T10" fmla="*/ 32 w 32"/>
                  <a:gd name="T11" fmla="*/ 4 h 16"/>
                  <a:gd name="T12" fmla="*/ 0 w 32"/>
                  <a:gd name="T13" fmla="*/ 0 h 16"/>
                  <a:gd name="T14" fmla="*/ 0 w 32"/>
                  <a:gd name="T15" fmla="*/ 0 h 16"/>
                  <a:gd name="T16" fmla="*/ 2 w 32"/>
                  <a:gd name="T17" fmla="*/ 6 h 16"/>
                  <a:gd name="T18" fmla="*/ 6 w 32"/>
                  <a:gd name="T19" fmla="*/ 10 h 16"/>
                  <a:gd name="T20" fmla="*/ 10 w 32"/>
                  <a:gd name="T21" fmla="*/ 14 h 16"/>
                  <a:gd name="T22" fmla="*/ 16 w 32"/>
                  <a:gd name="T23" fmla="*/ 16 h 16"/>
                  <a:gd name="T24" fmla="*/ 16 w 32"/>
                  <a:gd name="T2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16">
                    <a:moveTo>
                      <a:pt x="16" y="16"/>
                    </a:moveTo>
                    <a:lnTo>
                      <a:pt x="16" y="16"/>
                    </a:lnTo>
                    <a:lnTo>
                      <a:pt x="20" y="16"/>
                    </a:lnTo>
                    <a:lnTo>
                      <a:pt x="26" y="14"/>
                    </a:lnTo>
                    <a:lnTo>
                      <a:pt x="30" y="10"/>
                    </a:lnTo>
                    <a:lnTo>
                      <a:pt x="3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6" y="10"/>
                    </a:lnTo>
                    <a:lnTo>
                      <a:pt x="10" y="14"/>
                    </a:lnTo>
                    <a:lnTo>
                      <a:pt x="16" y="16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266"/>
              <p:cNvSpPr>
                <a:spLocks/>
              </p:cNvSpPr>
              <p:nvPr/>
            </p:nvSpPr>
            <p:spPr bwMode="auto">
              <a:xfrm>
                <a:off x="1558925" y="5892800"/>
                <a:ext cx="50800" cy="22225"/>
              </a:xfrm>
              <a:custGeom>
                <a:avLst/>
                <a:gdLst>
                  <a:gd name="T0" fmla="*/ 18 w 32"/>
                  <a:gd name="T1" fmla="*/ 0 h 14"/>
                  <a:gd name="T2" fmla="*/ 18 w 32"/>
                  <a:gd name="T3" fmla="*/ 0 h 14"/>
                  <a:gd name="T4" fmla="*/ 12 w 32"/>
                  <a:gd name="T5" fmla="*/ 0 h 14"/>
                  <a:gd name="T6" fmla="*/ 6 w 32"/>
                  <a:gd name="T7" fmla="*/ 2 h 14"/>
                  <a:gd name="T8" fmla="*/ 2 w 32"/>
                  <a:gd name="T9" fmla="*/ 6 h 14"/>
                  <a:gd name="T10" fmla="*/ 0 w 32"/>
                  <a:gd name="T11" fmla="*/ 10 h 14"/>
                  <a:gd name="T12" fmla="*/ 32 w 32"/>
                  <a:gd name="T13" fmla="*/ 14 h 14"/>
                  <a:gd name="T14" fmla="*/ 32 w 32"/>
                  <a:gd name="T15" fmla="*/ 14 h 14"/>
                  <a:gd name="T16" fmla="*/ 30 w 32"/>
                  <a:gd name="T17" fmla="*/ 8 h 14"/>
                  <a:gd name="T18" fmla="*/ 26 w 32"/>
                  <a:gd name="T19" fmla="*/ 4 h 14"/>
                  <a:gd name="T20" fmla="*/ 22 w 32"/>
                  <a:gd name="T21" fmla="*/ 0 h 14"/>
                  <a:gd name="T22" fmla="*/ 18 w 32"/>
                  <a:gd name="T23" fmla="*/ 0 h 14"/>
                  <a:gd name="T24" fmla="*/ 18 w 32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14">
                    <a:moveTo>
                      <a:pt x="18" y="0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0" y="8"/>
                    </a:lnTo>
                    <a:lnTo>
                      <a:pt x="26" y="4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2050" name="Picture 2" descr="C:\Users\Mimu\Desktop\tn-16650-virus.gif"/>
          <p:cNvPicPr>
            <a:picLocks noChangeAspect="1" noChangeArrowheads="1" noCrop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7848746" y="2819400"/>
            <a:ext cx="1295254" cy="1685274"/>
          </a:xfrm>
          <a:prstGeom prst="rect">
            <a:avLst/>
          </a:prstGeom>
          <a:noFill/>
        </p:spPr>
      </p:pic>
      <p:pic>
        <p:nvPicPr>
          <p:cNvPr id="222" name="Picture 2" descr="C:\Users\Mimu\Desktop\SwineFluVirusAndHumanBody.jpg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228600" y="4518075"/>
            <a:ext cx="1392701" cy="1044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5" name="Picture 224" descr="1467209_603293649737514_1684561139_n.jpg"/>
          <p:cNvPicPr>
            <a:picLocks noChangeAspect="1"/>
          </p:cNvPicPr>
          <p:nvPr/>
        </p:nvPicPr>
        <p:blipFill>
          <a:blip r:embed="rId38"/>
          <a:srcRect l="800" t="19032" r="40160" b="10000"/>
          <a:stretch>
            <a:fillRect/>
          </a:stretch>
        </p:blipFill>
        <p:spPr>
          <a:xfrm>
            <a:off x="0" y="0"/>
            <a:ext cx="36576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74231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82054E-6 C 0.02413 -0.13136 0.04827 -0.26248 0.08143 -0.28885 C 0.11441 -0.31521 0.15313 -0.13344 0.19861 -0.15772 C 0.2441 -0.182 0.30556 -0.41905 0.35417 -0.43432 C 0.40278 -0.44958 0.4467 -0.3499 0.49063 -0.25 " pathEditMode="relative" rAng="0" ptsTypes="aaaaA">
                                      <p:cBhvr>
                                        <p:cTn id="22" dur="5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36994E-6 L 0.32656 2.36994E-6 C 0.47291 2.36994E-6 0.65312 -0.04324 0.65312 -0.07815 L 0.65312 -0.1563 " pathEditMode="relative" rAng="0" ptsTypes="FfFF">
                                      <p:cBhvr>
                                        <p:cTn id="73" dur="5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-7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27746E-6 L 0.32656 4.27746E-6 C 0.47292 4.27746E-6 0.65312 -0.04324 0.65312 -0.07815 L 0.65312 -0.1563 " pathEditMode="relative" rAng="0" ptsTypes="FfFF">
                                      <p:cBhvr>
                                        <p:cTn id="75" dur="5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-78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02312E-6 L 0.24202 -2.02312E-6 C 0.35053 -2.02312E-6 0.48403 0.00278 0.48403 0.00532 L 0.48403 0.01087 " pathEditMode="relative" rAng="0" ptsTypes="FfFF">
                                      <p:cBhvr>
                                        <p:cTn id="77" dur="5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5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90751E-6 L 0.24201 1.90751E-6 C 0.35052 1.90751E-6 0.48403 0.00277 0.48403 0.00532 L 0.48403 0.01087 " pathEditMode="relative" rAng="0" ptsTypes="FfFF">
                                      <p:cBhvr>
                                        <p:cTn id="79" dur="5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5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64162E-6 L 0.12153 -3.64162E-6 C 0.17604 -3.64162E-6 0.24306 0.01966 0.24306 0.03584 L 0.24306 0.07191 " pathEditMode="relative" rAng="0" ptsTypes="FfFF">
                                      <p:cBhvr>
                                        <p:cTn id="8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3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36994E-6 L 0.12153 2.36994E-6 C 0.17604 2.36994E-6 0.24306 0.01965 0.24306 0.03584 L 0.24306 0.07191 " pathEditMode="relative" rAng="0" ptsTypes="FfFF">
                                      <p:cBhvr>
                                        <p:cTn id="8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2" descr="C:\Users\Mimu\Desktop\Project\Untitled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2" name="TextBox 391"/>
          <p:cNvSpPr txBox="1"/>
          <p:nvPr/>
        </p:nvSpPr>
        <p:spPr>
          <a:xfrm>
            <a:off x="4343400" y="1905000"/>
            <a:ext cx="15826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</a:rPr>
              <a:t>?</a:t>
            </a:r>
            <a:endParaRPr lang="en-US" sz="16600" b="1" dirty="0">
              <a:solidFill>
                <a:srgbClr val="FF0000"/>
              </a:solidFill>
            </a:endParaRPr>
          </a:p>
        </p:txBody>
      </p:sp>
      <p:sp>
        <p:nvSpPr>
          <p:cNvPr id="128" name="AutoShape 216"/>
          <p:cNvSpPr>
            <a:spLocks noChangeAspect="1" noChangeArrowheads="1" noTextEdit="1"/>
          </p:cNvSpPr>
          <p:nvPr/>
        </p:nvSpPr>
        <p:spPr bwMode="auto">
          <a:xfrm>
            <a:off x="3276600" y="4065915"/>
            <a:ext cx="778705" cy="149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84"/>
          <p:cNvGrpSpPr/>
          <p:nvPr/>
        </p:nvGrpSpPr>
        <p:grpSpPr>
          <a:xfrm>
            <a:off x="5181600" y="3989715"/>
            <a:ext cx="990600" cy="1524000"/>
            <a:chOff x="4953000" y="3429000"/>
            <a:chExt cx="990600" cy="1524000"/>
          </a:xfrm>
        </p:grpSpPr>
        <p:grpSp>
          <p:nvGrpSpPr>
            <p:cNvPr id="3" name="Group 383"/>
            <p:cNvGrpSpPr/>
            <p:nvPr/>
          </p:nvGrpSpPr>
          <p:grpSpPr>
            <a:xfrm>
              <a:off x="5118619" y="3835895"/>
              <a:ext cx="824981" cy="1117105"/>
              <a:chOff x="5171550" y="3794620"/>
              <a:chExt cx="824981" cy="1117105"/>
            </a:xfrm>
          </p:grpSpPr>
          <p:pic>
            <p:nvPicPr>
              <p:cNvPr id="324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2163" y="4395098"/>
                <a:ext cx="503103" cy="40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5" name="Freeform 7"/>
              <p:cNvSpPr>
                <a:spLocks/>
              </p:cNvSpPr>
              <p:nvPr/>
            </p:nvSpPr>
            <p:spPr bwMode="auto">
              <a:xfrm>
                <a:off x="5278392" y="4399155"/>
                <a:ext cx="473350" cy="28401"/>
              </a:xfrm>
              <a:custGeom>
                <a:avLst/>
                <a:gdLst>
                  <a:gd name="T0" fmla="*/ 656 w 700"/>
                  <a:gd name="T1" fmla="*/ 6 h 42"/>
                  <a:gd name="T2" fmla="*/ 656 w 700"/>
                  <a:gd name="T3" fmla="*/ 6 h 42"/>
                  <a:gd name="T4" fmla="*/ 676 w 700"/>
                  <a:gd name="T5" fmla="*/ 6 h 42"/>
                  <a:gd name="T6" fmla="*/ 690 w 700"/>
                  <a:gd name="T7" fmla="*/ 10 h 42"/>
                  <a:gd name="T8" fmla="*/ 698 w 700"/>
                  <a:gd name="T9" fmla="*/ 16 h 42"/>
                  <a:gd name="T10" fmla="*/ 700 w 700"/>
                  <a:gd name="T11" fmla="*/ 20 h 42"/>
                  <a:gd name="T12" fmla="*/ 700 w 700"/>
                  <a:gd name="T13" fmla="*/ 24 h 42"/>
                  <a:gd name="T14" fmla="*/ 700 w 700"/>
                  <a:gd name="T15" fmla="*/ 26 h 42"/>
                  <a:gd name="T16" fmla="*/ 698 w 700"/>
                  <a:gd name="T17" fmla="*/ 30 h 42"/>
                  <a:gd name="T18" fmla="*/ 690 w 700"/>
                  <a:gd name="T19" fmla="*/ 36 h 42"/>
                  <a:gd name="T20" fmla="*/ 674 w 700"/>
                  <a:gd name="T21" fmla="*/ 40 h 42"/>
                  <a:gd name="T22" fmla="*/ 656 w 700"/>
                  <a:gd name="T23" fmla="*/ 40 h 42"/>
                  <a:gd name="T24" fmla="*/ 656 w 700"/>
                  <a:gd name="T25" fmla="*/ 40 h 42"/>
                  <a:gd name="T26" fmla="*/ 658 w 700"/>
                  <a:gd name="T27" fmla="*/ 42 h 42"/>
                  <a:gd name="T28" fmla="*/ 644 w 700"/>
                  <a:gd name="T29" fmla="*/ 42 h 42"/>
                  <a:gd name="T30" fmla="*/ 576 w 700"/>
                  <a:gd name="T31" fmla="*/ 42 h 42"/>
                  <a:gd name="T32" fmla="*/ 350 w 700"/>
                  <a:gd name="T33" fmla="*/ 42 h 42"/>
                  <a:gd name="T34" fmla="*/ 124 w 700"/>
                  <a:gd name="T35" fmla="*/ 40 h 42"/>
                  <a:gd name="T36" fmla="*/ 58 w 700"/>
                  <a:gd name="T37" fmla="*/ 38 h 42"/>
                  <a:gd name="T38" fmla="*/ 44 w 700"/>
                  <a:gd name="T39" fmla="*/ 38 h 42"/>
                  <a:gd name="T40" fmla="*/ 46 w 700"/>
                  <a:gd name="T41" fmla="*/ 38 h 42"/>
                  <a:gd name="T42" fmla="*/ 46 w 700"/>
                  <a:gd name="T43" fmla="*/ 38 h 42"/>
                  <a:gd name="T44" fmla="*/ 26 w 700"/>
                  <a:gd name="T45" fmla="*/ 36 h 42"/>
                  <a:gd name="T46" fmla="*/ 12 w 700"/>
                  <a:gd name="T47" fmla="*/ 32 h 42"/>
                  <a:gd name="T48" fmla="*/ 4 w 700"/>
                  <a:gd name="T49" fmla="*/ 26 h 42"/>
                  <a:gd name="T50" fmla="*/ 2 w 700"/>
                  <a:gd name="T51" fmla="*/ 24 h 42"/>
                  <a:gd name="T52" fmla="*/ 0 w 700"/>
                  <a:gd name="T53" fmla="*/ 20 h 42"/>
                  <a:gd name="T54" fmla="*/ 2 w 700"/>
                  <a:gd name="T55" fmla="*/ 16 h 42"/>
                  <a:gd name="T56" fmla="*/ 4 w 700"/>
                  <a:gd name="T57" fmla="*/ 12 h 42"/>
                  <a:gd name="T58" fmla="*/ 12 w 700"/>
                  <a:gd name="T59" fmla="*/ 6 h 42"/>
                  <a:gd name="T60" fmla="*/ 26 w 700"/>
                  <a:gd name="T61" fmla="*/ 4 h 42"/>
                  <a:gd name="T62" fmla="*/ 46 w 700"/>
                  <a:gd name="T63" fmla="*/ 2 h 42"/>
                  <a:gd name="T64" fmla="*/ 46 w 700"/>
                  <a:gd name="T65" fmla="*/ 2 h 42"/>
                  <a:gd name="T66" fmla="*/ 44 w 700"/>
                  <a:gd name="T67" fmla="*/ 2 h 42"/>
                  <a:gd name="T68" fmla="*/ 58 w 700"/>
                  <a:gd name="T69" fmla="*/ 2 h 42"/>
                  <a:gd name="T70" fmla="*/ 124 w 700"/>
                  <a:gd name="T71" fmla="*/ 0 h 42"/>
                  <a:gd name="T72" fmla="*/ 350 w 700"/>
                  <a:gd name="T73" fmla="*/ 2 h 42"/>
                  <a:gd name="T74" fmla="*/ 578 w 700"/>
                  <a:gd name="T75" fmla="*/ 4 h 42"/>
                  <a:gd name="T76" fmla="*/ 644 w 700"/>
                  <a:gd name="T77" fmla="*/ 4 h 42"/>
                  <a:gd name="T78" fmla="*/ 658 w 700"/>
                  <a:gd name="T79" fmla="*/ 4 h 42"/>
                  <a:gd name="T80" fmla="*/ 656 w 700"/>
                  <a:gd name="T81" fmla="*/ 6 h 42"/>
                  <a:gd name="T82" fmla="*/ 656 w 700"/>
                  <a:gd name="T83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00" h="42">
                    <a:moveTo>
                      <a:pt x="656" y="6"/>
                    </a:moveTo>
                    <a:lnTo>
                      <a:pt x="656" y="6"/>
                    </a:lnTo>
                    <a:lnTo>
                      <a:pt x="676" y="6"/>
                    </a:lnTo>
                    <a:lnTo>
                      <a:pt x="690" y="10"/>
                    </a:lnTo>
                    <a:lnTo>
                      <a:pt x="698" y="16"/>
                    </a:lnTo>
                    <a:lnTo>
                      <a:pt x="700" y="20"/>
                    </a:lnTo>
                    <a:lnTo>
                      <a:pt x="700" y="24"/>
                    </a:lnTo>
                    <a:lnTo>
                      <a:pt x="700" y="26"/>
                    </a:lnTo>
                    <a:lnTo>
                      <a:pt x="698" y="30"/>
                    </a:lnTo>
                    <a:lnTo>
                      <a:pt x="690" y="36"/>
                    </a:lnTo>
                    <a:lnTo>
                      <a:pt x="674" y="40"/>
                    </a:lnTo>
                    <a:lnTo>
                      <a:pt x="656" y="40"/>
                    </a:lnTo>
                    <a:lnTo>
                      <a:pt x="656" y="40"/>
                    </a:lnTo>
                    <a:lnTo>
                      <a:pt x="658" y="42"/>
                    </a:lnTo>
                    <a:lnTo>
                      <a:pt x="644" y="42"/>
                    </a:lnTo>
                    <a:lnTo>
                      <a:pt x="576" y="42"/>
                    </a:lnTo>
                    <a:lnTo>
                      <a:pt x="350" y="42"/>
                    </a:lnTo>
                    <a:lnTo>
                      <a:pt x="124" y="40"/>
                    </a:lnTo>
                    <a:lnTo>
                      <a:pt x="58" y="38"/>
                    </a:lnTo>
                    <a:lnTo>
                      <a:pt x="44" y="38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26" y="36"/>
                    </a:lnTo>
                    <a:lnTo>
                      <a:pt x="12" y="32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12" y="6"/>
                    </a:lnTo>
                    <a:lnTo>
                      <a:pt x="26" y="4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58" y="2"/>
                    </a:lnTo>
                    <a:lnTo>
                      <a:pt x="124" y="0"/>
                    </a:lnTo>
                    <a:lnTo>
                      <a:pt x="350" y="2"/>
                    </a:lnTo>
                    <a:lnTo>
                      <a:pt x="578" y="4"/>
                    </a:lnTo>
                    <a:lnTo>
                      <a:pt x="644" y="4"/>
                    </a:lnTo>
                    <a:lnTo>
                      <a:pt x="658" y="4"/>
                    </a:lnTo>
                    <a:lnTo>
                      <a:pt x="656" y="6"/>
                    </a:lnTo>
                    <a:lnTo>
                      <a:pt x="656" y="6"/>
                    </a:lnTo>
                    <a:close/>
                  </a:path>
                </a:pathLst>
              </a:custGeom>
              <a:noFill/>
              <a:ln w="2">
                <a:solidFill>
                  <a:srgbClr val="FFA3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26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1495" y="4373459"/>
                <a:ext cx="182578" cy="389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" name="Freeform 9"/>
              <p:cNvSpPr>
                <a:spLocks/>
              </p:cNvSpPr>
              <p:nvPr/>
            </p:nvSpPr>
            <p:spPr bwMode="auto">
              <a:xfrm>
                <a:off x="5797724" y="4392393"/>
                <a:ext cx="151472" cy="352984"/>
              </a:xfrm>
              <a:custGeom>
                <a:avLst/>
                <a:gdLst>
                  <a:gd name="T0" fmla="*/ 218 w 224"/>
                  <a:gd name="T1" fmla="*/ 480 h 522"/>
                  <a:gd name="T2" fmla="*/ 218 w 224"/>
                  <a:gd name="T3" fmla="*/ 480 h 522"/>
                  <a:gd name="T4" fmla="*/ 224 w 224"/>
                  <a:gd name="T5" fmla="*/ 496 h 522"/>
                  <a:gd name="T6" fmla="*/ 224 w 224"/>
                  <a:gd name="T7" fmla="*/ 508 h 522"/>
                  <a:gd name="T8" fmla="*/ 222 w 224"/>
                  <a:gd name="T9" fmla="*/ 516 h 522"/>
                  <a:gd name="T10" fmla="*/ 216 w 224"/>
                  <a:gd name="T11" fmla="*/ 520 h 522"/>
                  <a:gd name="T12" fmla="*/ 208 w 224"/>
                  <a:gd name="T13" fmla="*/ 522 h 522"/>
                  <a:gd name="T14" fmla="*/ 200 w 224"/>
                  <a:gd name="T15" fmla="*/ 516 h 522"/>
                  <a:gd name="T16" fmla="*/ 192 w 224"/>
                  <a:gd name="T17" fmla="*/ 508 h 522"/>
                  <a:gd name="T18" fmla="*/ 186 w 224"/>
                  <a:gd name="T19" fmla="*/ 494 h 522"/>
                  <a:gd name="T20" fmla="*/ 186 w 224"/>
                  <a:gd name="T21" fmla="*/ 494 h 522"/>
                  <a:gd name="T22" fmla="*/ 186 w 224"/>
                  <a:gd name="T23" fmla="*/ 496 h 522"/>
                  <a:gd name="T24" fmla="*/ 182 w 224"/>
                  <a:gd name="T25" fmla="*/ 486 h 522"/>
                  <a:gd name="T26" fmla="*/ 162 w 224"/>
                  <a:gd name="T27" fmla="*/ 436 h 522"/>
                  <a:gd name="T28" fmla="*/ 94 w 224"/>
                  <a:gd name="T29" fmla="*/ 268 h 522"/>
                  <a:gd name="T30" fmla="*/ 26 w 224"/>
                  <a:gd name="T31" fmla="*/ 98 h 522"/>
                  <a:gd name="T32" fmla="*/ 8 w 224"/>
                  <a:gd name="T33" fmla="*/ 48 h 522"/>
                  <a:gd name="T34" fmla="*/ 4 w 224"/>
                  <a:gd name="T35" fmla="*/ 38 h 522"/>
                  <a:gd name="T36" fmla="*/ 6 w 224"/>
                  <a:gd name="T37" fmla="*/ 40 h 522"/>
                  <a:gd name="T38" fmla="*/ 6 w 224"/>
                  <a:gd name="T39" fmla="*/ 40 h 522"/>
                  <a:gd name="T40" fmla="*/ 0 w 224"/>
                  <a:gd name="T41" fmla="*/ 24 h 522"/>
                  <a:gd name="T42" fmla="*/ 0 w 224"/>
                  <a:gd name="T43" fmla="*/ 12 h 522"/>
                  <a:gd name="T44" fmla="*/ 2 w 224"/>
                  <a:gd name="T45" fmla="*/ 4 h 522"/>
                  <a:gd name="T46" fmla="*/ 8 w 224"/>
                  <a:gd name="T47" fmla="*/ 0 h 522"/>
                  <a:gd name="T48" fmla="*/ 16 w 224"/>
                  <a:gd name="T49" fmla="*/ 0 h 522"/>
                  <a:gd name="T50" fmla="*/ 24 w 224"/>
                  <a:gd name="T51" fmla="*/ 4 h 522"/>
                  <a:gd name="T52" fmla="*/ 32 w 224"/>
                  <a:gd name="T53" fmla="*/ 12 h 522"/>
                  <a:gd name="T54" fmla="*/ 38 w 224"/>
                  <a:gd name="T55" fmla="*/ 26 h 522"/>
                  <a:gd name="T56" fmla="*/ 38 w 224"/>
                  <a:gd name="T57" fmla="*/ 26 h 522"/>
                  <a:gd name="T58" fmla="*/ 38 w 224"/>
                  <a:gd name="T59" fmla="*/ 24 h 522"/>
                  <a:gd name="T60" fmla="*/ 42 w 224"/>
                  <a:gd name="T61" fmla="*/ 34 h 522"/>
                  <a:gd name="T62" fmla="*/ 62 w 224"/>
                  <a:gd name="T63" fmla="*/ 84 h 522"/>
                  <a:gd name="T64" fmla="*/ 130 w 224"/>
                  <a:gd name="T65" fmla="*/ 252 h 522"/>
                  <a:gd name="T66" fmla="*/ 198 w 224"/>
                  <a:gd name="T67" fmla="*/ 422 h 522"/>
                  <a:gd name="T68" fmla="*/ 216 w 224"/>
                  <a:gd name="T69" fmla="*/ 472 h 522"/>
                  <a:gd name="T70" fmla="*/ 220 w 224"/>
                  <a:gd name="T71" fmla="*/ 482 h 522"/>
                  <a:gd name="T72" fmla="*/ 218 w 224"/>
                  <a:gd name="T73" fmla="*/ 480 h 522"/>
                  <a:gd name="T74" fmla="*/ 218 w 224"/>
                  <a:gd name="T75" fmla="*/ 48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4" h="522">
                    <a:moveTo>
                      <a:pt x="218" y="480"/>
                    </a:moveTo>
                    <a:lnTo>
                      <a:pt x="218" y="480"/>
                    </a:lnTo>
                    <a:lnTo>
                      <a:pt x="224" y="496"/>
                    </a:lnTo>
                    <a:lnTo>
                      <a:pt x="224" y="508"/>
                    </a:lnTo>
                    <a:lnTo>
                      <a:pt x="222" y="516"/>
                    </a:lnTo>
                    <a:lnTo>
                      <a:pt x="216" y="520"/>
                    </a:lnTo>
                    <a:lnTo>
                      <a:pt x="208" y="522"/>
                    </a:lnTo>
                    <a:lnTo>
                      <a:pt x="200" y="516"/>
                    </a:lnTo>
                    <a:lnTo>
                      <a:pt x="192" y="508"/>
                    </a:lnTo>
                    <a:lnTo>
                      <a:pt x="186" y="494"/>
                    </a:lnTo>
                    <a:lnTo>
                      <a:pt x="186" y="494"/>
                    </a:lnTo>
                    <a:lnTo>
                      <a:pt x="186" y="496"/>
                    </a:lnTo>
                    <a:lnTo>
                      <a:pt x="182" y="486"/>
                    </a:lnTo>
                    <a:lnTo>
                      <a:pt x="162" y="436"/>
                    </a:lnTo>
                    <a:lnTo>
                      <a:pt x="94" y="268"/>
                    </a:lnTo>
                    <a:lnTo>
                      <a:pt x="26" y="98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2" y="4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4"/>
                    </a:lnTo>
                    <a:lnTo>
                      <a:pt x="32" y="12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38" y="24"/>
                    </a:lnTo>
                    <a:lnTo>
                      <a:pt x="42" y="34"/>
                    </a:lnTo>
                    <a:lnTo>
                      <a:pt x="62" y="84"/>
                    </a:lnTo>
                    <a:lnTo>
                      <a:pt x="130" y="252"/>
                    </a:lnTo>
                    <a:lnTo>
                      <a:pt x="198" y="422"/>
                    </a:lnTo>
                    <a:lnTo>
                      <a:pt x="216" y="472"/>
                    </a:lnTo>
                    <a:lnTo>
                      <a:pt x="220" y="482"/>
                    </a:lnTo>
                    <a:lnTo>
                      <a:pt x="218" y="480"/>
                    </a:lnTo>
                    <a:lnTo>
                      <a:pt x="218" y="480"/>
                    </a:lnTo>
                    <a:close/>
                  </a:path>
                </a:pathLst>
              </a:custGeom>
              <a:noFill/>
              <a:ln w="2">
                <a:solidFill>
                  <a:srgbClr val="FFA3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28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4828" y="3946091"/>
                <a:ext cx="77088" cy="685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9" name="Freeform 11"/>
              <p:cNvSpPr>
                <a:spLocks/>
              </p:cNvSpPr>
              <p:nvPr/>
            </p:nvSpPr>
            <p:spPr bwMode="auto">
              <a:xfrm>
                <a:off x="5220237" y="3948796"/>
                <a:ext cx="67621" cy="677566"/>
              </a:xfrm>
              <a:custGeom>
                <a:avLst/>
                <a:gdLst>
                  <a:gd name="T0" fmla="*/ 0 w 100"/>
                  <a:gd name="T1" fmla="*/ 1002 h 1002"/>
                  <a:gd name="T2" fmla="*/ 0 w 100"/>
                  <a:gd name="T3" fmla="*/ 1002 h 1002"/>
                  <a:gd name="T4" fmla="*/ 2 w 100"/>
                  <a:gd name="T5" fmla="*/ 944 h 1002"/>
                  <a:gd name="T6" fmla="*/ 2 w 100"/>
                  <a:gd name="T7" fmla="*/ 830 h 1002"/>
                  <a:gd name="T8" fmla="*/ 4 w 100"/>
                  <a:gd name="T9" fmla="*/ 506 h 1002"/>
                  <a:gd name="T10" fmla="*/ 2 w 100"/>
                  <a:gd name="T11" fmla="*/ 186 h 1002"/>
                  <a:gd name="T12" fmla="*/ 2 w 100"/>
                  <a:gd name="T13" fmla="*/ 78 h 1002"/>
                  <a:gd name="T14" fmla="*/ 0 w 100"/>
                  <a:gd name="T15" fmla="*/ 28 h 1002"/>
                  <a:gd name="T16" fmla="*/ 0 w 100"/>
                  <a:gd name="T17" fmla="*/ 28 h 1002"/>
                  <a:gd name="T18" fmla="*/ 2 w 100"/>
                  <a:gd name="T19" fmla="*/ 34 h 1002"/>
                  <a:gd name="T20" fmla="*/ 6 w 100"/>
                  <a:gd name="T21" fmla="*/ 38 h 1002"/>
                  <a:gd name="T22" fmla="*/ 12 w 100"/>
                  <a:gd name="T23" fmla="*/ 40 h 1002"/>
                  <a:gd name="T24" fmla="*/ 18 w 100"/>
                  <a:gd name="T25" fmla="*/ 38 h 1002"/>
                  <a:gd name="T26" fmla="*/ 24 w 100"/>
                  <a:gd name="T27" fmla="*/ 32 h 1002"/>
                  <a:gd name="T28" fmla="*/ 32 w 100"/>
                  <a:gd name="T29" fmla="*/ 24 h 1002"/>
                  <a:gd name="T30" fmla="*/ 42 w 100"/>
                  <a:gd name="T31" fmla="*/ 14 h 1002"/>
                  <a:gd name="T32" fmla="*/ 50 w 100"/>
                  <a:gd name="T33" fmla="*/ 0 h 1002"/>
                  <a:gd name="T34" fmla="*/ 50 w 100"/>
                  <a:gd name="T35" fmla="*/ 0 h 1002"/>
                  <a:gd name="T36" fmla="*/ 50 w 100"/>
                  <a:gd name="T37" fmla="*/ 30 h 1002"/>
                  <a:gd name="T38" fmla="*/ 50 w 100"/>
                  <a:gd name="T39" fmla="*/ 0 h 1002"/>
                  <a:gd name="T40" fmla="*/ 50 w 100"/>
                  <a:gd name="T41" fmla="*/ 0 h 1002"/>
                  <a:gd name="T42" fmla="*/ 60 w 100"/>
                  <a:gd name="T43" fmla="*/ 14 h 1002"/>
                  <a:gd name="T44" fmla="*/ 68 w 100"/>
                  <a:gd name="T45" fmla="*/ 24 h 1002"/>
                  <a:gd name="T46" fmla="*/ 76 w 100"/>
                  <a:gd name="T47" fmla="*/ 32 h 1002"/>
                  <a:gd name="T48" fmla="*/ 82 w 100"/>
                  <a:gd name="T49" fmla="*/ 38 h 1002"/>
                  <a:gd name="T50" fmla="*/ 88 w 100"/>
                  <a:gd name="T51" fmla="*/ 40 h 1002"/>
                  <a:gd name="T52" fmla="*/ 94 w 100"/>
                  <a:gd name="T53" fmla="*/ 38 h 1002"/>
                  <a:gd name="T54" fmla="*/ 98 w 100"/>
                  <a:gd name="T55" fmla="*/ 34 h 1002"/>
                  <a:gd name="T56" fmla="*/ 100 w 100"/>
                  <a:gd name="T57" fmla="*/ 28 h 1002"/>
                  <a:gd name="T58" fmla="*/ 100 w 100"/>
                  <a:gd name="T59" fmla="*/ 28 h 1002"/>
                  <a:gd name="T60" fmla="*/ 98 w 100"/>
                  <a:gd name="T61" fmla="*/ 78 h 1002"/>
                  <a:gd name="T62" fmla="*/ 98 w 100"/>
                  <a:gd name="T63" fmla="*/ 186 h 1002"/>
                  <a:gd name="T64" fmla="*/ 96 w 100"/>
                  <a:gd name="T65" fmla="*/ 506 h 1002"/>
                  <a:gd name="T66" fmla="*/ 98 w 100"/>
                  <a:gd name="T67" fmla="*/ 830 h 1002"/>
                  <a:gd name="T68" fmla="*/ 98 w 100"/>
                  <a:gd name="T69" fmla="*/ 944 h 1002"/>
                  <a:gd name="T70" fmla="*/ 100 w 100"/>
                  <a:gd name="T71" fmla="*/ 1002 h 1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0" h="1002">
                    <a:moveTo>
                      <a:pt x="0" y="1002"/>
                    </a:moveTo>
                    <a:lnTo>
                      <a:pt x="0" y="1002"/>
                    </a:lnTo>
                    <a:lnTo>
                      <a:pt x="2" y="944"/>
                    </a:lnTo>
                    <a:lnTo>
                      <a:pt x="2" y="830"/>
                    </a:lnTo>
                    <a:lnTo>
                      <a:pt x="4" y="506"/>
                    </a:lnTo>
                    <a:lnTo>
                      <a:pt x="2" y="186"/>
                    </a:lnTo>
                    <a:lnTo>
                      <a:pt x="2" y="7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34"/>
                    </a:lnTo>
                    <a:lnTo>
                      <a:pt x="6" y="38"/>
                    </a:lnTo>
                    <a:lnTo>
                      <a:pt x="12" y="40"/>
                    </a:lnTo>
                    <a:lnTo>
                      <a:pt x="18" y="38"/>
                    </a:lnTo>
                    <a:lnTo>
                      <a:pt x="24" y="32"/>
                    </a:lnTo>
                    <a:lnTo>
                      <a:pt x="32" y="24"/>
                    </a:lnTo>
                    <a:lnTo>
                      <a:pt x="42" y="14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3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60" y="14"/>
                    </a:lnTo>
                    <a:lnTo>
                      <a:pt x="68" y="24"/>
                    </a:lnTo>
                    <a:lnTo>
                      <a:pt x="76" y="32"/>
                    </a:lnTo>
                    <a:lnTo>
                      <a:pt x="82" y="38"/>
                    </a:lnTo>
                    <a:lnTo>
                      <a:pt x="88" y="40"/>
                    </a:lnTo>
                    <a:lnTo>
                      <a:pt x="94" y="38"/>
                    </a:lnTo>
                    <a:lnTo>
                      <a:pt x="98" y="34"/>
                    </a:lnTo>
                    <a:lnTo>
                      <a:pt x="100" y="28"/>
                    </a:lnTo>
                    <a:lnTo>
                      <a:pt x="100" y="28"/>
                    </a:lnTo>
                    <a:lnTo>
                      <a:pt x="98" y="78"/>
                    </a:lnTo>
                    <a:lnTo>
                      <a:pt x="98" y="186"/>
                    </a:lnTo>
                    <a:lnTo>
                      <a:pt x="96" y="506"/>
                    </a:lnTo>
                    <a:lnTo>
                      <a:pt x="98" y="830"/>
                    </a:lnTo>
                    <a:lnTo>
                      <a:pt x="98" y="944"/>
                    </a:lnTo>
                    <a:lnTo>
                      <a:pt x="100" y="1002"/>
                    </a:lnTo>
                  </a:path>
                </a:pathLst>
              </a:custGeom>
              <a:noFill/>
              <a:ln w="2">
                <a:solidFill>
                  <a:srgbClr val="FFA3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30" name="Picture 1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71550" y="3900109"/>
                <a:ext cx="823629" cy="608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1" name="Freeform 13"/>
              <p:cNvSpPr>
                <a:spLocks/>
              </p:cNvSpPr>
              <p:nvPr/>
            </p:nvSpPr>
            <p:spPr bwMode="auto">
              <a:xfrm>
                <a:off x="5233762" y="3919043"/>
                <a:ext cx="762769" cy="570725"/>
              </a:xfrm>
              <a:custGeom>
                <a:avLst/>
                <a:gdLst>
                  <a:gd name="T0" fmla="*/ 1108 w 1128"/>
                  <a:gd name="T1" fmla="*/ 790 h 844"/>
                  <a:gd name="T2" fmla="*/ 1116 w 1128"/>
                  <a:gd name="T3" fmla="*/ 800 h 844"/>
                  <a:gd name="T4" fmla="*/ 1112 w 1128"/>
                  <a:gd name="T5" fmla="*/ 808 h 844"/>
                  <a:gd name="T6" fmla="*/ 1086 w 1128"/>
                  <a:gd name="T7" fmla="*/ 818 h 844"/>
                  <a:gd name="T8" fmla="*/ 1012 w 1128"/>
                  <a:gd name="T9" fmla="*/ 830 h 844"/>
                  <a:gd name="T10" fmla="*/ 872 w 1128"/>
                  <a:gd name="T11" fmla="*/ 840 h 844"/>
                  <a:gd name="T12" fmla="*/ 702 w 1128"/>
                  <a:gd name="T13" fmla="*/ 844 h 844"/>
                  <a:gd name="T14" fmla="*/ 530 w 1128"/>
                  <a:gd name="T15" fmla="*/ 840 h 844"/>
                  <a:gd name="T16" fmla="*/ 382 w 1128"/>
                  <a:gd name="T17" fmla="*/ 830 h 844"/>
                  <a:gd name="T18" fmla="*/ 302 w 1128"/>
                  <a:gd name="T19" fmla="*/ 818 h 844"/>
                  <a:gd name="T20" fmla="*/ 268 w 1128"/>
                  <a:gd name="T21" fmla="*/ 808 h 844"/>
                  <a:gd name="T22" fmla="*/ 258 w 1128"/>
                  <a:gd name="T23" fmla="*/ 800 h 844"/>
                  <a:gd name="T24" fmla="*/ 258 w 1128"/>
                  <a:gd name="T25" fmla="*/ 792 h 844"/>
                  <a:gd name="T26" fmla="*/ 260 w 1128"/>
                  <a:gd name="T27" fmla="*/ 790 h 844"/>
                  <a:gd name="T28" fmla="*/ 252 w 1128"/>
                  <a:gd name="T29" fmla="*/ 794 h 844"/>
                  <a:gd name="T30" fmla="*/ 246 w 1128"/>
                  <a:gd name="T31" fmla="*/ 792 h 844"/>
                  <a:gd name="T32" fmla="*/ 228 w 1128"/>
                  <a:gd name="T33" fmla="*/ 776 h 844"/>
                  <a:gd name="T34" fmla="*/ 206 w 1128"/>
                  <a:gd name="T35" fmla="*/ 742 h 844"/>
                  <a:gd name="T36" fmla="*/ 156 w 1128"/>
                  <a:gd name="T37" fmla="*/ 636 h 844"/>
                  <a:gd name="T38" fmla="*/ 104 w 1128"/>
                  <a:gd name="T39" fmla="*/ 498 h 844"/>
                  <a:gd name="T40" fmla="*/ 56 w 1128"/>
                  <a:gd name="T41" fmla="*/ 346 h 844"/>
                  <a:gd name="T42" fmla="*/ 20 w 1128"/>
                  <a:gd name="T43" fmla="*/ 206 h 844"/>
                  <a:gd name="T44" fmla="*/ 2 w 1128"/>
                  <a:gd name="T45" fmla="*/ 100 h 844"/>
                  <a:gd name="T46" fmla="*/ 2 w 1128"/>
                  <a:gd name="T47" fmla="*/ 68 h 844"/>
                  <a:gd name="T48" fmla="*/ 10 w 1128"/>
                  <a:gd name="T49" fmla="*/ 50 h 844"/>
                  <a:gd name="T50" fmla="*/ 16 w 1128"/>
                  <a:gd name="T51" fmla="*/ 50 h 844"/>
                  <a:gd name="T52" fmla="*/ 24 w 1128"/>
                  <a:gd name="T53" fmla="*/ 54 h 844"/>
                  <a:gd name="T54" fmla="*/ 16 w 1128"/>
                  <a:gd name="T55" fmla="*/ 44 h 844"/>
                  <a:gd name="T56" fmla="*/ 20 w 1128"/>
                  <a:gd name="T57" fmla="*/ 36 h 844"/>
                  <a:gd name="T58" fmla="*/ 42 w 1128"/>
                  <a:gd name="T59" fmla="*/ 26 h 844"/>
                  <a:gd name="T60" fmla="*/ 106 w 1128"/>
                  <a:gd name="T61" fmla="*/ 12 h 844"/>
                  <a:gd name="T62" fmla="*/ 234 w 1128"/>
                  <a:gd name="T63" fmla="*/ 2 h 844"/>
                  <a:gd name="T64" fmla="*/ 388 w 1128"/>
                  <a:gd name="T65" fmla="*/ 0 h 844"/>
                  <a:gd name="T66" fmla="*/ 544 w 1128"/>
                  <a:gd name="T67" fmla="*/ 2 h 844"/>
                  <a:gd name="T68" fmla="*/ 680 w 1128"/>
                  <a:gd name="T69" fmla="*/ 12 h 844"/>
                  <a:gd name="T70" fmla="*/ 754 w 1128"/>
                  <a:gd name="T71" fmla="*/ 26 h 844"/>
                  <a:gd name="T72" fmla="*/ 786 w 1128"/>
                  <a:gd name="T73" fmla="*/ 36 h 844"/>
                  <a:gd name="T74" fmla="*/ 798 w 1128"/>
                  <a:gd name="T75" fmla="*/ 48 h 844"/>
                  <a:gd name="T76" fmla="*/ 796 w 1128"/>
                  <a:gd name="T77" fmla="*/ 54 h 844"/>
                  <a:gd name="T78" fmla="*/ 798 w 1128"/>
                  <a:gd name="T79" fmla="*/ 52 h 844"/>
                  <a:gd name="T80" fmla="*/ 808 w 1128"/>
                  <a:gd name="T81" fmla="*/ 50 h 844"/>
                  <a:gd name="T82" fmla="*/ 828 w 1128"/>
                  <a:gd name="T83" fmla="*/ 68 h 844"/>
                  <a:gd name="T84" fmla="*/ 852 w 1128"/>
                  <a:gd name="T85" fmla="*/ 100 h 844"/>
                  <a:gd name="T86" fmla="*/ 910 w 1128"/>
                  <a:gd name="T87" fmla="*/ 206 h 844"/>
                  <a:gd name="T88" fmla="*/ 976 w 1128"/>
                  <a:gd name="T89" fmla="*/ 346 h 844"/>
                  <a:gd name="T90" fmla="*/ 1040 w 1128"/>
                  <a:gd name="T91" fmla="*/ 498 h 844"/>
                  <a:gd name="T92" fmla="*/ 1092 w 1128"/>
                  <a:gd name="T93" fmla="*/ 636 h 844"/>
                  <a:gd name="T94" fmla="*/ 1124 w 1128"/>
                  <a:gd name="T95" fmla="*/ 742 h 844"/>
                  <a:gd name="T96" fmla="*/ 1128 w 1128"/>
                  <a:gd name="T97" fmla="*/ 776 h 844"/>
                  <a:gd name="T98" fmla="*/ 1124 w 1128"/>
                  <a:gd name="T99" fmla="*/ 792 h 844"/>
                  <a:gd name="T100" fmla="*/ 1118 w 1128"/>
                  <a:gd name="T101" fmla="*/ 794 h 844"/>
                  <a:gd name="T102" fmla="*/ 1108 w 1128"/>
                  <a:gd name="T103" fmla="*/ 790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28" h="844">
                    <a:moveTo>
                      <a:pt x="1108" y="790"/>
                    </a:moveTo>
                    <a:lnTo>
                      <a:pt x="1108" y="790"/>
                    </a:lnTo>
                    <a:lnTo>
                      <a:pt x="1116" y="796"/>
                    </a:lnTo>
                    <a:lnTo>
                      <a:pt x="1116" y="800"/>
                    </a:lnTo>
                    <a:lnTo>
                      <a:pt x="1116" y="802"/>
                    </a:lnTo>
                    <a:lnTo>
                      <a:pt x="1112" y="808"/>
                    </a:lnTo>
                    <a:lnTo>
                      <a:pt x="1100" y="814"/>
                    </a:lnTo>
                    <a:lnTo>
                      <a:pt x="1086" y="818"/>
                    </a:lnTo>
                    <a:lnTo>
                      <a:pt x="1064" y="822"/>
                    </a:lnTo>
                    <a:lnTo>
                      <a:pt x="1012" y="830"/>
                    </a:lnTo>
                    <a:lnTo>
                      <a:pt x="946" y="836"/>
                    </a:lnTo>
                    <a:lnTo>
                      <a:pt x="872" y="840"/>
                    </a:lnTo>
                    <a:lnTo>
                      <a:pt x="788" y="844"/>
                    </a:lnTo>
                    <a:lnTo>
                      <a:pt x="702" y="844"/>
                    </a:lnTo>
                    <a:lnTo>
                      <a:pt x="614" y="844"/>
                    </a:lnTo>
                    <a:lnTo>
                      <a:pt x="530" y="840"/>
                    </a:lnTo>
                    <a:lnTo>
                      <a:pt x="450" y="836"/>
                    </a:lnTo>
                    <a:lnTo>
                      <a:pt x="382" y="830"/>
                    </a:lnTo>
                    <a:lnTo>
                      <a:pt x="324" y="822"/>
                    </a:lnTo>
                    <a:lnTo>
                      <a:pt x="302" y="818"/>
                    </a:lnTo>
                    <a:lnTo>
                      <a:pt x="282" y="814"/>
                    </a:lnTo>
                    <a:lnTo>
                      <a:pt x="268" y="808"/>
                    </a:lnTo>
                    <a:lnTo>
                      <a:pt x="260" y="802"/>
                    </a:lnTo>
                    <a:lnTo>
                      <a:pt x="258" y="800"/>
                    </a:lnTo>
                    <a:lnTo>
                      <a:pt x="256" y="796"/>
                    </a:lnTo>
                    <a:lnTo>
                      <a:pt x="258" y="792"/>
                    </a:lnTo>
                    <a:lnTo>
                      <a:pt x="260" y="790"/>
                    </a:lnTo>
                    <a:lnTo>
                      <a:pt x="260" y="790"/>
                    </a:lnTo>
                    <a:lnTo>
                      <a:pt x="256" y="792"/>
                    </a:lnTo>
                    <a:lnTo>
                      <a:pt x="252" y="794"/>
                    </a:lnTo>
                    <a:lnTo>
                      <a:pt x="250" y="794"/>
                    </a:lnTo>
                    <a:lnTo>
                      <a:pt x="246" y="792"/>
                    </a:lnTo>
                    <a:lnTo>
                      <a:pt x="236" y="786"/>
                    </a:lnTo>
                    <a:lnTo>
                      <a:pt x="228" y="776"/>
                    </a:lnTo>
                    <a:lnTo>
                      <a:pt x="216" y="762"/>
                    </a:lnTo>
                    <a:lnTo>
                      <a:pt x="206" y="742"/>
                    </a:lnTo>
                    <a:lnTo>
                      <a:pt x="182" y="696"/>
                    </a:lnTo>
                    <a:lnTo>
                      <a:pt x="156" y="636"/>
                    </a:lnTo>
                    <a:lnTo>
                      <a:pt x="130" y="570"/>
                    </a:lnTo>
                    <a:lnTo>
                      <a:pt x="104" y="498"/>
                    </a:lnTo>
                    <a:lnTo>
                      <a:pt x="78" y="422"/>
                    </a:lnTo>
                    <a:lnTo>
                      <a:pt x="56" y="346"/>
                    </a:lnTo>
                    <a:lnTo>
                      <a:pt x="36" y="274"/>
                    </a:lnTo>
                    <a:lnTo>
                      <a:pt x="20" y="206"/>
                    </a:lnTo>
                    <a:lnTo>
                      <a:pt x="8" y="148"/>
                    </a:lnTo>
                    <a:lnTo>
                      <a:pt x="2" y="100"/>
                    </a:lnTo>
                    <a:lnTo>
                      <a:pt x="0" y="82"/>
                    </a:lnTo>
                    <a:lnTo>
                      <a:pt x="2" y="68"/>
                    </a:lnTo>
                    <a:lnTo>
                      <a:pt x="4" y="56"/>
                    </a:lnTo>
                    <a:lnTo>
                      <a:pt x="10" y="50"/>
                    </a:lnTo>
                    <a:lnTo>
                      <a:pt x="12" y="50"/>
                    </a:lnTo>
                    <a:lnTo>
                      <a:pt x="16" y="50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18" y="48"/>
                    </a:lnTo>
                    <a:lnTo>
                      <a:pt x="16" y="44"/>
                    </a:lnTo>
                    <a:lnTo>
                      <a:pt x="16" y="42"/>
                    </a:lnTo>
                    <a:lnTo>
                      <a:pt x="20" y="36"/>
                    </a:lnTo>
                    <a:lnTo>
                      <a:pt x="28" y="30"/>
                    </a:lnTo>
                    <a:lnTo>
                      <a:pt x="42" y="26"/>
                    </a:lnTo>
                    <a:lnTo>
                      <a:pt x="60" y="20"/>
                    </a:lnTo>
                    <a:lnTo>
                      <a:pt x="106" y="12"/>
                    </a:lnTo>
                    <a:lnTo>
                      <a:pt x="166" y="6"/>
                    </a:lnTo>
                    <a:lnTo>
                      <a:pt x="234" y="2"/>
                    </a:lnTo>
                    <a:lnTo>
                      <a:pt x="308" y="0"/>
                    </a:lnTo>
                    <a:lnTo>
                      <a:pt x="388" y="0"/>
                    </a:lnTo>
                    <a:lnTo>
                      <a:pt x="466" y="0"/>
                    </a:lnTo>
                    <a:lnTo>
                      <a:pt x="544" y="2"/>
                    </a:lnTo>
                    <a:lnTo>
                      <a:pt x="616" y="6"/>
                    </a:lnTo>
                    <a:lnTo>
                      <a:pt x="680" y="12"/>
                    </a:lnTo>
                    <a:lnTo>
                      <a:pt x="732" y="20"/>
                    </a:lnTo>
                    <a:lnTo>
                      <a:pt x="754" y="26"/>
                    </a:lnTo>
                    <a:lnTo>
                      <a:pt x="772" y="30"/>
                    </a:lnTo>
                    <a:lnTo>
                      <a:pt x="786" y="36"/>
                    </a:lnTo>
                    <a:lnTo>
                      <a:pt x="794" y="42"/>
                    </a:lnTo>
                    <a:lnTo>
                      <a:pt x="798" y="48"/>
                    </a:lnTo>
                    <a:lnTo>
                      <a:pt x="798" y="50"/>
                    </a:lnTo>
                    <a:lnTo>
                      <a:pt x="796" y="54"/>
                    </a:lnTo>
                    <a:lnTo>
                      <a:pt x="796" y="54"/>
                    </a:lnTo>
                    <a:lnTo>
                      <a:pt x="798" y="52"/>
                    </a:lnTo>
                    <a:lnTo>
                      <a:pt x="802" y="50"/>
                    </a:lnTo>
                    <a:lnTo>
                      <a:pt x="808" y="50"/>
                    </a:lnTo>
                    <a:lnTo>
                      <a:pt x="818" y="56"/>
                    </a:lnTo>
                    <a:lnTo>
                      <a:pt x="828" y="68"/>
                    </a:lnTo>
                    <a:lnTo>
                      <a:pt x="838" y="82"/>
                    </a:lnTo>
                    <a:lnTo>
                      <a:pt x="852" y="100"/>
                    </a:lnTo>
                    <a:lnTo>
                      <a:pt x="880" y="148"/>
                    </a:lnTo>
                    <a:lnTo>
                      <a:pt x="910" y="206"/>
                    </a:lnTo>
                    <a:lnTo>
                      <a:pt x="944" y="274"/>
                    </a:lnTo>
                    <a:lnTo>
                      <a:pt x="976" y="346"/>
                    </a:lnTo>
                    <a:lnTo>
                      <a:pt x="1010" y="422"/>
                    </a:lnTo>
                    <a:lnTo>
                      <a:pt x="1040" y="498"/>
                    </a:lnTo>
                    <a:lnTo>
                      <a:pt x="1068" y="570"/>
                    </a:lnTo>
                    <a:lnTo>
                      <a:pt x="1092" y="636"/>
                    </a:lnTo>
                    <a:lnTo>
                      <a:pt x="1112" y="696"/>
                    </a:lnTo>
                    <a:lnTo>
                      <a:pt x="1124" y="742"/>
                    </a:lnTo>
                    <a:lnTo>
                      <a:pt x="1126" y="762"/>
                    </a:lnTo>
                    <a:lnTo>
                      <a:pt x="1128" y="776"/>
                    </a:lnTo>
                    <a:lnTo>
                      <a:pt x="1126" y="786"/>
                    </a:lnTo>
                    <a:lnTo>
                      <a:pt x="1124" y="792"/>
                    </a:lnTo>
                    <a:lnTo>
                      <a:pt x="1120" y="794"/>
                    </a:lnTo>
                    <a:lnTo>
                      <a:pt x="1118" y="794"/>
                    </a:lnTo>
                    <a:lnTo>
                      <a:pt x="1108" y="790"/>
                    </a:lnTo>
                    <a:lnTo>
                      <a:pt x="1108" y="790"/>
                    </a:lnTo>
                    <a:close/>
                  </a:path>
                </a:pathLst>
              </a:custGeom>
              <a:noFill/>
              <a:ln w="4">
                <a:solidFill>
                  <a:srgbClr val="CC8C8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32" name="Picture 14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4295" y="4373459"/>
                <a:ext cx="182578" cy="389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3" name="Freeform 15"/>
              <p:cNvSpPr>
                <a:spLocks/>
              </p:cNvSpPr>
              <p:nvPr/>
            </p:nvSpPr>
            <p:spPr bwMode="auto">
              <a:xfrm>
                <a:off x="5240524" y="4392393"/>
                <a:ext cx="152824" cy="352984"/>
              </a:xfrm>
              <a:custGeom>
                <a:avLst/>
                <a:gdLst>
                  <a:gd name="T0" fmla="*/ 220 w 226"/>
                  <a:gd name="T1" fmla="*/ 480 h 522"/>
                  <a:gd name="T2" fmla="*/ 220 w 226"/>
                  <a:gd name="T3" fmla="*/ 480 h 522"/>
                  <a:gd name="T4" fmla="*/ 226 w 226"/>
                  <a:gd name="T5" fmla="*/ 496 h 522"/>
                  <a:gd name="T6" fmla="*/ 226 w 226"/>
                  <a:gd name="T7" fmla="*/ 508 h 522"/>
                  <a:gd name="T8" fmla="*/ 222 w 226"/>
                  <a:gd name="T9" fmla="*/ 516 h 522"/>
                  <a:gd name="T10" fmla="*/ 216 w 226"/>
                  <a:gd name="T11" fmla="*/ 520 h 522"/>
                  <a:gd name="T12" fmla="*/ 210 w 226"/>
                  <a:gd name="T13" fmla="*/ 522 h 522"/>
                  <a:gd name="T14" fmla="*/ 202 w 226"/>
                  <a:gd name="T15" fmla="*/ 516 h 522"/>
                  <a:gd name="T16" fmla="*/ 194 w 226"/>
                  <a:gd name="T17" fmla="*/ 508 h 522"/>
                  <a:gd name="T18" fmla="*/ 188 w 226"/>
                  <a:gd name="T19" fmla="*/ 494 h 522"/>
                  <a:gd name="T20" fmla="*/ 188 w 226"/>
                  <a:gd name="T21" fmla="*/ 494 h 522"/>
                  <a:gd name="T22" fmla="*/ 188 w 226"/>
                  <a:gd name="T23" fmla="*/ 496 h 522"/>
                  <a:gd name="T24" fmla="*/ 182 w 226"/>
                  <a:gd name="T25" fmla="*/ 486 h 522"/>
                  <a:gd name="T26" fmla="*/ 162 w 226"/>
                  <a:gd name="T27" fmla="*/ 436 h 522"/>
                  <a:gd name="T28" fmla="*/ 94 w 226"/>
                  <a:gd name="T29" fmla="*/ 268 h 522"/>
                  <a:gd name="T30" fmla="*/ 28 w 226"/>
                  <a:gd name="T31" fmla="*/ 98 h 522"/>
                  <a:gd name="T32" fmla="*/ 8 w 226"/>
                  <a:gd name="T33" fmla="*/ 48 h 522"/>
                  <a:gd name="T34" fmla="*/ 6 w 226"/>
                  <a:gd name="T35" fmla="*/ 38 h 522"/>
                  <a:gd name="T36" fmla="*/ 6 w 226"/>
                  <a:gd name="T37" fmla="*/ 40 h 522"/>
                  <a:gd name="T38" fmla="*/ 6 w 226"/>
                  <a:gd name="T39" fmla="*/ 40 h 522"/>
                  <a:gd name="T40" fmla="*/ 2 w 226"/>
                  <a:gd name="T41" fmla="*/ 24 h 522"/>
                  <a:gd name="T42" fmla="*/ 0 w 226"/>
                  <a:gd name="T43" fmla="*/ 12 h 522"/>
                  <a:gd name="T44" fmla="*/ 4 w 226"/>
                  <a:gd name="T45" fmla="*/ 4 h 522"/>
                  <a:gd name="T46" fmla="*/ 10 w 226"/>
                  <a:gd name="T47" fmla="*/ 0 h 522"/>
                  <a:gd name="T48" fmla="*/ 16 w 226"/>
                  <a:gd name="T49" fmla="*/ 0 h 522"/>
                  <a:gd name="T50" fmla="*/ 24 w 226"/>
                  <a:gd name="T51" fmla="*/ 4 h 522"/>
                  <a:gd name="T52" fmla="*/ 32 w 226"/>
                  <a:gd name="T53" fmla="*/ 12 h 522"/>
                  <a:gd name="T54" fmla="*/ 40 w 226"/>
                  <a:gd name="T55" fmla="*/ 26 h 522"/>
                  <a:gd name="T56" fmla="*/ 40 w 226"/>
                  <a:gd name="T57" fmla="*/ 26 h 522"/>
                  <a:gd name="T58" fmla="*/ 38 w 226"/>
                  <a:gd name="T59" fmla="*/ 24 h 522"/>
                  <a:gd name="T60" fmla="*/ 44 w 226"/>
                  <a:gd name="T61" fmla="*/ 34 h 522"/>
                  <a:gd name="T62" fmla="*/ 64 w 226"/>
                  <a:gd name="T63" fmla="*/ 84 h 522"/>
                  <a:gd name="T64" fmla="*/ 132 w 226"/>
                  <a:gd name="T65" fmla="*/ 252 h 522"/>
                  <a:gd name="T66" fmla="*/ 198 w 226"/>
                  <a:gd name="T67" fmla="*/ 422 h 522"/>
                  <a:gd name="T68" fmla="*/ 218 w 226"/>
                  <a:gd name="T69" fmla="*/ 472 h 522"/>
                  <a:gd name="T70" fmla="*/ 222 w 226"/>
                  <a:gd name="T71" fmla="*/ 482 h 522"/>
                  <a:gd name="T72" fmla="*/ 220 w 226"/>
                  <a:gd name="T73" fmla="*/ 480 h 522"/>
                  <a:gd name="T74" fmla="*/ 220 w 226"/>
                  <a:gd name="T75" fmla="*/ 48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6" h="522">
                    <a:moveTo>
                      <a:pt x="220" y="480"/>
                    </a:moveTo>
                    <a:lnTo>
                      <a:pt x="220" y="480"/>
                    </a:lnTo>
                    <a:lnTo>
                      <a:pt x="226" y="496"/>
                    </a:lnTo>
                    <a:lnTo>
                      <a:pt x="226" y="508"/>
                    </a:lnTo>
                    <a:lnTo>
                      <a:pt x="222" y="516"/>
                    </a:lnTo>
                    <a:lnTo>
                      <a:pt x="216" y="520"/>
                    </a:lnTo>
                    <a:lnTo>
                      <a:pt x="210" y="522"/>
                    </a:lnTo>
                    <a:lnTo>
                      <a:pt x="202" y="516"/>
                    </a:lnTo>
                    <a:lnTo>
                      <a:pt x="194" y="508"/>
                    </a:lnTo>
                    <a:lnTo>
                      <a:pt x="188" y="494"/>
                    </a:lnTo>
                    <a:lnTo>
                      <a:pt x="188" y="494"/>
                    </a:lnTo>
                    <a:lnTo>
                      <a:pt x="188" y="496"/>
                    </a:lnTo>
                    <a:lnTo>
                      <a:pt x="182" y="486"/>
                    </a:lnTo>
                    <a:lnTo>
                      <a:pt x="162" y="436"/>
                    </a:lnTo>
                    <a:lnTo>
                      <a:pt x="94" y="268"/>
                    </a:lnTo>
                    <a:lnTo>
                      <a:pt x="28" y="98"/>
                    </a:lnTo>
                    <a:lnTo>
                      <a:pt x="8" y="48"/>
                    </a:lnTo>
                    <a:lnTo>
                      <a:pt x="6" y="38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2" y="24"/>
                    </a:lnTo>
                    <a:lnTo>
                      <a:pt x="0" y="12"/>
                    </a:lnTo>
                    <a:lnTo>
                      <a:pt x="4" y="4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24" y="4"/>
                    </a:lnTo>
                    <a:lnTo>
                      <a:pt x="32" y="12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38" y="24"/>
                    </a:lnTo>
                    <a:lnTo>
                      <a:pt x="44" y="34"/>
                    </a:lnTo>
                    <a:lnTo>
                      <a:pt x="64" y="84"/>
                    </a:lnTo>
                    <a:lnTo>
                      <a:pt x="132" y="252"/>
                    </a:lnTo>
                    <a:lnTo>
                      <a:pt x="198" y="422"/>
                    </a:lnTo>
                    <a:lnTo>
                      <a:pt x="218" y="472"/>
                    </a:lnTo>
                    <a:lnTo>
                      <a:pt x="222" y="482"/>
                    </a:lnTo>
                    <a:lnTo>
                      <a:pt x="220" y="480"/>
                    </a:lnTo>
                    <a:lnTo>
                      <a:pt x="220" y="480"/>
                    </a:lnTo>
                    <a:close/>
                  </a:path>
                </a:pathLst>
              </a:custGeom>
              <a:noFill/>
              <a:ln w="2">
                <a:solidFill>
                  <a:srgbClr val="FFA3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34" name="Picture 1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1749" y="4785949"/>
                <a:ext cx="503103" cy="40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5" name="Freeform 17"/>
              <p:cNvSpPr>
                <a:spLocks/>
              </p:cNvSpPr>
              <p:nvPr/>
            </p:nvSpPr>
            <p:spPr bwMode="auto">
              <a:xfrm>
                <a:off x="5437978" y="4791359"/>
                <a:ext cx="473350" cy="28401"/>
              </a:xfrm>
              <a:custGeom>
                <a:avLst/>
                <a:gdLst>
                  <a:gd name="T0" fmla="*/ 656 w 700"/>
                  <a:gd name="T1" fmla="*/ 4 h 42"/>
                  <a:gd name="T2" fmla="*/ 656 w 700"/>
                  <a:gd name="T3" fmla="*/ 4 h 42"/>
                  <a:gd name="T4" fmla="*/ 676 w 700"/>
                  <a:gd name="T5" fmla="*/ 6 h 42"/>
                  <a:gd name="T6" fmla="*/ 690 w 700"/>
                  <a:gd name="T7" fmla="*/ 10 h 42"/>
                  <a:gd name="T8" fmla="*/ 698 w 700"/>
                  <a:gd name="T9" fmla="*/ 16 h 42"/>
                  <a:gd name="T10" fmla="*/ 700 w 700"/>
                  <a:gd name="T11" fmla="*/ 20 h 42"/>
                  <a:gd name="T12" fmla="*/ 700 w 700"/>
                  <a:gd name="T13" fmla="*/ 22 h 42"/>
                  <a:gd name="T14" fmla="*/ 700 w 700"/>
                  <a:gd name="T15" fmla="*/ 26 h 42"/>
                  <a:gd name="T16" fmla="*/ 698 w 700"/>
                  <a:gd name="T17" fmla="*/ 30 h 42"/>
                  <a:gd name="T18" fmla="*/ 690 w 700"/>
                  <a:gd name="T19" fmla="*/ 36 h 42"/>
                  <a:gd name="T20" fmla="*/ 676 w 700"/>
                  <a:gd name="T21" fmla="*/ 40 h 42"/>
                  <a:gd name="T22" fmla="*/ 656 w 700"/>
                  <a:gd name="T23" fmla="*/ 40 h 42"/>
                  <a:gd name="T24" fmla="*/ 656 w 700"/>
                  <a:gd name="T25" fmla="*/ 40 h 42"/>
                  <a:gd name="T26" fmla="*/ 658 w 700"/>
                  <a:gd name="T27" fmla="*/ 40 h 42"/>
                  <a:gd name="T28" fmla="*/ 644 w 700"/>
                  <a:gd name="T29" fmla="*/ 42 h 42"/>
                  <a:gd name="T30" fmla="*/ 576 w 700"/>
                  <a:gd name="T31" fmla="*/ 42 h 42"/>
                  <a:gd name="T32" fmla="*/ 350 w 700"/>
                  <a:gd name="T33" fmla="*/ 42 h 42"/>
                  <a:gd name="T34" fmla="*/ 124 w 700"/>
                  <a:gd name="T35" fmla="*/ 40 h 42"/>
                  <a:gd name="T36" fmla="*/ 58 w 700"/>
                  <a:gd name="T37" fmla="*/ 38 h 42"/>
                  <a:gd name="T38" fmla="*/ 44 w 700"/>
                  <a:gd name="T39" fmla="*/ 38 h 42"/>
                  <a:gd name="T40" fmla="*/ 46 w 700"/>
                  <a:gd name="T41" fmla="*/ 38 h 42"/>
                  <a:gd name="T42" fmla="*/ 46 w 700"/>
                  <a:gd name="T43" fmla="*/ 38 h 42"/>
                  <a:gd name="T44" fmla="*/ 26 w 700"/>
                  <a:gd name="T45" fmla="*/ 36 h 42"/>
                  <a:gd name="T46" fmla="*/ 12 w 700"/>
                  <a:gd name="T47" fmla="*/ 32 h 42"/>
                  <a:gd name="T48" fmla="*/ 4 w 700"/>
                  <a:gd name="T49" fmla="*/ 26 h 42"/>
                  <a:gd name="T50" fmla="*/ 2 w 700"/>
                  <a:gd name="T51" fmla="*/ 22 h 42"/>
                  <a:gd name="T52" fmla="*/ 0 w 700"/>
                  <a:gd name="T53" fmla="*/ 20 h 42"/>
                  <a:gd name="T54" fmla="*/ 2 w 700"/>
                  <a:gd name="T55" fmla="*/ 16 h 42"/>
                  <a:gd name="T56" fmla="*/ 4 w 700"/>
                  <a:gd name="T57" fmla="*/ 12 h 42"/>
                  <a:gd name="T58" fmla="*/ 12 w 700"/>
                  <a:gd name="T59" fmla="*/ 6 h 42"/>
                  <a:gd name="T60" fmla="*/ 26 w 700"/>
                  <a:gd name="T61" fmla="*/ 2 h 42"/>
                  <a:gd name="T62" fmla="*/ 46 w 700"/>
                  <a:gd name="T63" fmla="*/ 2 h 42"/>
                  <a:gd name="T64" fmla="*/ 46 w 700"/>
                  <a:gd name="T65" fmla="*/ 2 h 42"/>
                  <a:gd name="T66" fmla="*/ 44 w 700"/>
                  <a:gd name="T67" fmla="*/ 2 h 42"/>
                  <a:gd name="T68" fmla="*/ 58 w 700"/>
                  <a:gd name="T69" fmla="*/ 0 h 42"/>
                  <a:gd name="T70" fmla="*/ 124 w 700"/>
                  <a:gd name="T71" fmla="*/ 0 h 42"/>
                  <a:gd name="T72" fmla="*/ 350 w 700"/>
                  <a:gd name="T73" fmla="*/ 0 h 42"/>
                  <a:gd name="T74" fmla="*/ 578 w 700"/>
                  <a:gd name="T75" fmla="*/ 2 h 42"/>
                  <a:gd name="T76" fmla="*/ 644 w 700"/>
                  <a:gd name="T77" fmla="*/ 4 h 42"/>
                  <a:gd name="T78" fmla="*/ 658 w 700"/>
                  <a:gd name="T79" fmla="*/ 4 h 42"/>
                  <a:gd name="T80" fmla="*/ 656 w 700"/>
                  <a:gd name="T81" fmla="*/ 4 h 42"/>
                  <a:gd name="T82" fmla="*/ 656 w 700"/>
                  <a:gd name="T83" fmla="*/ 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00" h="42">
                    <a:moveTo>
                      <a:pt x="656" y="4"/>
                    </a:moveTo>
                    <a:lnTo>
                      <a:pt x="656" y="4"/>
                    </a:lnTo>
                    <a:lnTo>
                      <a:pt x="676" y="6"/>
                    </a:lnTo>
                    <a:lnTo>
                      <a:pt x="690" y="10"/>
                    </a:lnTo>
                    <a:lnTo>
                      <a:pt x="698" y="16"/>
                    </a:lnTo>
                    <a:lnTo>
                      <a:pt x="700" y="20"/>
                    </a:lnTo>
                    <a:lnTo>
                      <a:pt x="700" y="22"/>
                    </a:lnTo>
                    <a:lnTo>
                      <a:pt x="700" y="26"/>
                    </a:lnTo>
                    <a:lnTo>
                      <a:pt x="698" y="30"/>
                    </a:lnTo>
                    <a:lnTo>
                      <a:pt x="690" y="36"/>
                    </a:lnTo>
                    <a:lnTo>
                      <a:pt x="676" y="40"/>
                    </a:lnTo>
                    <a:lnTo>
                      <a:pt x="656" y="40"/>
                    </a:lnTo>
                    <a:lnTo>
                      <a:pt x="656" y="40"/>
                    </a:lnTo>
                    <a:lnTo>
                      <a:pt x="658" y="40"/>
                    </a:lnTo>
                    <a:lnTo>
                      <a:pt x="644" y="42"/>
                    </a:lnTo>
                    <a:lnTo>
                      <a:pt x="576" y="42"/>
                    </a:lnTo>
                    <a:lnTo>
                      <a:pt x="350" y="42"/>
                    </a:lnTo>
                    <a:lnTo>
                      <a:pt x="124" y="40"/>
                    </a:lnTo>
                    <a:lnTo>
                      <a:pt x="58" y="38"/>
                    </a:lnTo>
                    <a:lnTo>
                      <a:pt x="44" y="38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26" y="36"/>
                    </a:lnTo>
                    <a:lnTo>
                      <a:pt x="12" y="32"/>
                    </a:lnTo>
                    <a:lnTo>
                      <a:pt x="4" y="26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12" y="6"/>
                    </a:lnTo>
                    <a:lnTo>
                      <a:pt x="26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58" y="0"/>
                    </a:lnTo>
                    <a:lnTo>
                      <a:pt x="124" y="0"/>
                    </a:lnTo>
                    <a:lnTo>
                      <a:pt x="350" y="0"/>
                    </a:lnTo>
                    <a:lnTo>
                      <a:pt x="578" y="2"/>
                    </a:lnTo>
                    <a:lnTo>
                      <a:pt x="644" y="4"/>
                    </a:lnTo>
                    <a:lnTo>
                      <a:pt x="658" y="4"/>
                    </a:lnTo>
                    <a:lnTo>
                      <a:pt x="656" y="4"/>
                    </a:lnTo>
                    <a:lnTo>
                      <a:pt x="656" y="4"/>
                    </a:lnTo>
                    <a:close/>
                  </a:path>
                </a:pathLst>
              </a:custGeom>
              <a:noFill/>
              <a:ln w="2">
                <a:solidFill>
                  <a:srgbClr val="FFA3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36" name="Picture 1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213" y="4445137"/>
                <a:ext cx="77088" cy="466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7" name="Freeform 19"/>
              <p:cNvSpPr>
                <a:spLocks/>
              </p:cNvSpPr>
              <p:nvPr/>
            </p:nvSpPr>
            <p:spPr bwMode="auto">
              <a:xfrm>
                <a:off x="5909976" y="4447842"/>
                <a:ext cx="67621" cy="462530"/>
              </a:xfrm>
              <a:custGeom>
                <a:avLst/>
                <a:gdLst>
                  <a:gd name="T0" fmla="*/ 0 w 100"/>
                  <a:gd name="T1" fmla="*/ 684 h 684"/>
                  <a:gd name="T2" fmla="*/ 0 w 100"/>
                  <a:gd name="T3" fmla="*/ 684 h 684"/>
                  <a:gd name="T4" fmla="*/ 2 w 100"/>
                  <a:gd name="T5" fmla="*/ 648 h 684"/>
                  <a:gd name="T6" fmla="*/ 2 w 100"/>
                  <a:gd name="T7" fmla="*/ 572 h 684"/>
                  <a:gd name="T8" fmla="*/ 4 w 100"/>
                  <a:gd name="T9" fmla="*/ 360 h 684"/>
                  <a:gd name="T10" fmla="*/ 2 w 100"/>
                  <a:gd name="T11" fmla="*/ 150 h 684"/>
                  <a:gd name="T12" fmla="*/ 2 w 100"/>
                  <a:gd name="T13" fmla="*/ 78 h 684"/>
                  <a:gd name="T14" fmla="*/ 0 w 100"/>
                  <a:gd name="T15" fmla="*/ 44 h 684"/>
                  <a:gd name="T16" fmla="*/ 0 w 100"/>
                  <a:gd name="T17" fmla="*/ 44 h 684"/>
                  <a:gd name="T18" fmla="*/ 2 w 100"/>
                  <a:gd name="T19" fmla="*/ 48 h 684"/>
                  <a:gd name="T20" fmla="*/ 6 w 100"/>
                  <a:gd name="T21" fmla="*/ 50 h 684"/>
                  <a:gd name="T22" fmla="*/ 10 w 100"/>
                  <a:gd name="T23" fmla="*/ 52 h 684"/>
                  <a:gd name="T24" fmla="*/ 16 w 100"/>
                  <a:gd name="T25" fmla="*/ 52 h 684"/>
                  <a:gd name="T26" fmla="*/ 32 w 100"/>
                  <a:gd name="T27" fmla="*/ 48 h 684"/>
                  <a:gd name="T28" fmla="*/ 50 w 100"/>
                  <a:gd name="T29" fmla="*/ 42 h 684"/>
                  <a:gd name="T30" fmla="*/ 68 w 100"/>
                  <a:gd name="T31" fmla="*/ 34 h 684"/>
                  <a:gd name="T32" fmla="*/ 82 w 100"/>
                  <a:gd name="T33" fmla="*/ 22 h 684"/>
                  <a:gd name="T34" fmla="*/ 94 w 100"/>
                  <a:gd name="T35" fmla="*/ 10 h 684"/>
                  <a:gd name="T36" fmla="*/ 98 w 100"/>
                  <a:gd name="T37" fmla="*/ 6 h 684"/>
                  <a:gd name="T38" fmla="*/ 100 w 100"/>
                  <a:gd name="T39" fmla="*/ 0 h 684"/>
                  <a:gd name="T40" fmla="*/ 100 w 100"/>
                  <a:gd name="T41" fmla="*/ 0 h 684"/>
                  <a:gd name="T42" fmla="*/ 98 w 100"/>
                  <a:gd name="T43" fmla="*/ 36 h 684"/>
                  <a:gd name="T44" fmla="*/ 98 w 100"/>
                  <a:gd name="T45" fmla="*/ 114 h 684"/>
                  <a:gd name="T46" fmla="*/ 96 w 100"/>
                  <a:gd name="T47" fmla="*/ 340 h 684"/>
                  <a:gd name="T48" fmla="*/ 98 w 100"/>
                  <a:gd name="T49" fmla="*/ 566 h 684"/>
                  <a:gd name="T50" fmla="*/ 98 w 100"/>
                  <a:gd name="T51" fmla="*/ 646 h 684"/>
                  <a:gd name="T52" fmla="*/ 100 w 100"/>
                  <a:gd name="T53" fmla="*/ 684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0" h="684">
                    <a:moveTo>
                      <a:pt x="0" y="684"/>
                    </a:moveTo>
                    <a:lnTo>
                      <a:pt x="0" y="684"/>
                    </a:lnTo>
                    <a:lnTo>
                      <a:pt x="2" y="648"/>
                    </a:lnTo>
                    <a:lnTo>
                      <a:pt x="2" y="572"/>
                    </a:lnTo>
                    <a:lnTo>
                      <a:pt x="4" y="360"/>
                    </a:lnTo>
                    <a:lnTo>
                      <a:pt x="2" y="150"/>
                    </a:lnTo>
                    <a:lnTo>
                      <a:pt x="2" y="78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48"/>
                    </a:lnTo>
                    <a:lnTo>
                      <a:pt x="6" y="50"/>
                    </a:lnTo>
                    <a:lnTo>
                      <a:pt x="10" y="52"/>
                    </a:lnTo>
                    <a:lnTo>
                      <a:pt x="16" y="52"/>
                    </a:lnTo>
                    <a:lnTo>
                      <a:pt x="32" y="48"/>
                    </a:lnTo>
                    <a:lnTo>
                      <a:pt x="50" y="42"/>
                    </a:lnTo>
                    <a:lnTo>
                      <a:pt x="68" y="34"/>
                    </a:lnTo>
                    <a:lnTo>
                      <a:pt x="82" y="22"/>
                    </a:lnTo>
                    <a:lnTo>
                      <a:pt x="94" y="10"/>
                    </a:lnTo>
                    <a:lnTo>
                      <a:pt x="98" y="6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98" y="36"/>
                    </a:lnTo>
                    <a:lnTo>
                      <a:pt x="98" y="114"/>
                    </a:lnTo>
                    <a:lnTo>
                      <a:pt x="96" y="340"/>
                    </a:lnTo>
                    <a:lnTo>
                      <a:pt x="98" y="566"/>
                    </a:lnTo>
                    <a:lnTo>
                      <a:pt x="98" y="646"/>
                    </a:lnTo>
                    <a:lnTo>
                      <a:pt x="100" y="684"/>
                    </a:lnTo>
                  </a:path>
                </a:pathLst>
              </a:custGeom>
              <a:noFill/>
              <a:ln w="2">
                <a:solidFill>
                  <a:srgbClr val="FFA3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38" name="Picture 20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9004" y="4380221"/>
                <a:ext cx="77088" cy="531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9" name="Freeform 21"/>
              <p:cNvSpPr>
                <a:spLocks/>
              </p:cNvSpPr>
              <p:nvPr/>
            </p:nvSpPr>
            <p:spPr bwMode="auto">
              <a:xfrm>
                <a:off x="5375767" y="4384278"/>
                <a:ext cx="67621" cy="520685"/>
              </a:xfrm>
              <a:custGeom>
                <a:avLst/>
                <a:gdLst>
                  <a:gd name="T0" fmla="*/ 0 w 100"/>
                  <a:gd name="T1" fmla="*/ 770 h 770"/>
                  <a:gd name="T2" fmla="*/ 0 w 100"/>
                  <a:gd name="T3" fmla="*/ 770 h 770"/>
                  <a:gd name="T4" fmla="*/ 0 w 100"/>
                  <a:gd name="T5" fmla="*/ 726 h 770"/>
                  <a:gd name="T6" fmla="*/ 2 w 100"/>
                  <a:gd name="T7" fmla="*/ 638 h 770"/>
                  <a:gd name="T8" fmla="*/ 2 w 100"/>
                  <a:gd name="T9" fmla="*/ 390 h 770"/>
                  <a:gd name="T10" fmla="*/ 2 w 100"/>
                  <a:gd name="T11" fmla="*/ 142 h 770"/>
                  <a:gd name="T12" fmla="*/ 0 w 100"/>
                  <a:gd name="T13" fmla="*/ 58 h 770"/>
                  <a:gd name="T14" fmla="*/ 0 w 100"/>
                  <a:gd name="T15" fmla="*/ 20 h 770"/>
                  <a:gd name="T16" fmla="*/ 0 w 100"/>
                  <a:gd name="T17" fmla="*/ 20 h 770"/>
                  <a:gd name="T18" fmla="*/ 2 w 100"/>
                  <a:gd name="T19" fmla="*/ 26 h 770"/>
                  <a:gd name="T20" fmla="*/ 6 w 100"/>
                  <a:gd name="T21" fmla="*/ 28 h 770"/>
                  <a:gd name="T22" fmla="*/ 10 w 100"/>
                  <a:gd name="T23" fmla="*/ 30 h 770"/>
                  <a:gd name="T24" fmla="*/ 16 w 100"/>
                  <a:gd name="T25" fmla="*/ 28 h 770"/>
                  <a:gd name="T26" fmla="*/ 24 w 100"/>
                  <a:gd name="T27" fmla="*/ 24 h 770"/>
                  <a:gd name="T28" fmla="*/ 32 w 100"/>
                  <a:gd name="T29" fmla="*/ 18 h 770"/>
                  <a:gd name="T30" fmla="*/ 50 w 100"/>
                  <a:gd name="T31" fmla="*/ 0 h 770"/>
                  <a:gd name="T32" fmla="*/ 50 w 100"/>
                  <a:gd name="T33" fmla="*/ 0 h 770"/>
                  <a:gd name="T34" fmla="*/ 50 w 100"/>
                  <a:gd name="T35" fmla="*/ 22 h 770"/>
                  <a:gd name="T36" fmla="*/ 50 w 100"/>
                  <a:gd name="T37" fmla="*/ 0 h 770"/>
                  <a:gd name="T38" fmla="*/ 50 w 100"/>
                  <a:gd name="T39" fmla="*/ 0 h 770"/>
                  <a:gd name="T40" fmla="*/ 66 w 100"/>
                  <a:gd name="T41" fmla="*/ 18 h 770"/>
                  <a:gd name="T42" fmla="*/ 74 w 100"/>
                  <a:gd name="T43" fmla="*/ 24 h 770"/>
                  <a:gd name="T44" fmla="*/ 82 w 100"/>
                  <a:gd name="T45" fmla="*/ 28 h 770"/>
                  <a:gd name="T46" fmla="*/ 88 w 100"/>
                  <a:gd name="T47" fmla="*/ 30 h 770"/>
                  <a:gd name="T48" fmla="*/ 92 w 100"/>
                  <a:gd name="T49" fmla="*/ 28 h 770"/>
                  <a:gd name="T50" fmla="*/ 96 w 100"/>
                  <a:gd name="T51" fmla="*/ 26 h 770"/>
                  <a:gd name="T52" fmla="*/ 100 w 100"/>
                  <a:gd name="T53" fmla="*/ 20 h 770"/>
                  <a:gd name="T54" fmla="*/ 100 w 100"/>
                  <a:gd name="T55" fmla="*/ 20 h 770"/>
                  <a:gd name="T56" fmla="*/ 98 w 100"/>
                  <a:gd name="T57" fmla="*/ 58 h 770"/>
                  <a:gd name="T58" fmla="*/ 96 w 100"/>
                  <a:gd name="T59" fmla="*/ 142 h 770"/>
                  <a:gd name="T60" fmla="*/ 96 w 100"/>
                  <a:gd name="T61" fmla="*/ 390 h 770"/>
                  <a:gd name="T62" fmla="*/ 96 w 100"/>
                  <a:gd name="T63" fmla="*/ 638 h 770"/>
                  <a:gd name="T64" fmla="*/ 98 w 100"/>
                  <a:gd name="T65" fmla="*/ 726 h 770"/>
                  <a:gd name="T66" fmla="*/ 100 w 100"/>
                  <a:gd name="T67" fmla="*/ 77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0" h="770">
                    <a:moveTo>
                      <a:pt x="0" y="770"/>
                    </a:moveTo>
                    <a:lnTo>
                      <a:pt x="0" y="770"/>
                    </a:lnTo>
                    <a:lnTo>
                      <a:pt x="0" y="726"/>
                    </a:lnTo>
                    <a:lnTo>
                      <a:pt x="2" y="638"/>
                    </a:lnTo>
                    <a:lnTo>
                      <a:pt x="2" y="390"/>
                    </a:lnTo>
                    <a:lnTo>
                      <a:pt x="2" y="142"/>
                    </a:lnTo>
                    <a:lnTo>
                      <a:pt x="0" y="5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6" y="28"/>
                    </a:lnTo>
                    <a:lnTo>
                      <a:pt x="10" y="30"/>
                    </a:lnTo>
                    <a:lnTo>
                      <a:pt x="16" y="28"/>
                    </a:lnTo>
                    <a:lnTo>
                      <a:pt x="24" y="24"/>
                    </a:lnTo>
                    <a:lnTo>
                      <a:pt x="32" y="18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22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66" y="18"/>
                    </a:lnTo>
                    <a:lnTo>
                      <a:pt x="74" y="24"/>
                    </a:lnTo>
                    <a:lnTo>
                      <a:pt x="82" y="28"/>
                    </a:lnTo>
                    <a:lnTo>
                      <a:pt x="88" y="30"/>
                    </a:lnTo>
                    <a:lnTo>
                      <a:pt x="92" y="28"/>
                    </a:lnTo>
                    <a:lnTo>
                      <a:pt x="96" y="26"/>
                    </a:lnTo>
                    <a:lnTo>
                      <a:pt x="100" y="20"/>
                    </a:lnTo>
                    <a:lnTo>
                      <a:pt x="100" y="20"/>
                    </a:lnTo>
                    <a:lnTo>
                      <a:pt x="98" y="58"/>
                    </a:lnTo>
                    <a:lnTo>
                      <a:pt x="96" y="142"/>
                    </a:lnTo>
                    <a:lnTo>
                      <a:pt x="96" y="390"/>
                    </a:lnTo>
                    <a:lnTo>
                      <a:pt x="96" y="638"/>
                    </a:lnTo>
                    <a:lnTo>
                      <a:pt x="98" y="726"/>
                    </a:lnTo>
                    <a:lnTo>
                      <a:pt x="100" y="770"/>
                    </a:lnTo>
                  </a:path>
                </a:pathLst>
              </a:custGeom>
              <a:noFill/>
              <a:ln w="2">
                <a:solidFill>
                  <a:srgbClr val="FFA3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50"/>
              <p:cNvSpPr>
                <a:spLocks/>
              </p:cNvSpPr>
              <p:nvPr/>
            </p:nvSpPr>
            <p:spPr bwMode="auto">
              <a:xfrm>
                <a:off x="5320317" y="3794620"/>
                <a:ext cx="668099" cy="405728"/>
              </a:xfrm>
              <a:custGeom>
                <a:avLst/>
                <a:gdLst>
                  <a:gd name="T0" fmla="*/ 988 w 988"/>
                  <a:gd name="T1" fmla="*/ 126 h 600"/>
                  <a:gd name="T2" fmla="*/ 802 w 988"/>
                  <a:gd name="T3" fmla="*/ 600 h 600"/>
                  <a:gd name="T4" fmla="*/ 0 w 988"/>
                  <a:gd name="T5" fmla="*/ 412 h 600"/>
                  <a:gd name="T6" fmla="*/ 214 w 988"/>
                  <a:gd name="T7" fmla="*/ 0 h 600"/>
                  <a:gd name="T8" fmla="*/ 976 w 988"/>
                  <a:gd name="T9" fmla="*/ 122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8" h="600">
                    <a:moveTo>
                      <a:pt x="988" y="126"/>
                    </a:moveTo>
                    <a:lnTo>
                      <a:pt x="802" y="600"/>
                    </a:lnTo>
                    <a:lnTo>
                      <a:pt x="0" y="412"/>
                    </a:lnTo>
                    <a:lnTo>
                      <a:pt x="214" y="0"/>
                    </a:lnTo>
                    <a:lnTo>
                      <a:pt x="976" y="1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382"/>
            <p:cNvGrpSpPr/>
            <p:nvPr/>
          </p:nvGrpSpPr>
          <p:grpSpPr>
            <a:xfrm flipH="1">
              <a:off x="4953000" y="3581400"/>
              <a:ext cx="649604" cy="1063368"/>
              <a:chOff x="3505200" y="2057400"/>
              <a:chExt cx="542925" cy="1063368"/>
            </a:xfrm>
          </p:grpSpPr>
          <p:sp>
            <p:nvSpPr>
              <p:cNvPr id="158" name="Freeform 247"/>
              <p:cNvSpPr>
                <a:spLocks/>
              </p:cNvSpPr>
              <p:nvPr/>
            </p:nvSpPr>
            <p:spPr bwMode="auto">
              <a:xfrm rot="18668755">
                <a:off x="3726377" y="2616418"/>
                <a:ext cx="231775" cy="304800"/>
              </a:xfrm>
              <a:custGeom>
                <a:avLst/>
                <a:gdLst>
                  <a:gd name="T0" fmla="*/ 142 w 146"/>
                  <a:gd name="T1" fmla="*/ 142 h 192"/>
                  <a:gd name="T2" fmla="*/ 142 w 146"/>
                  <a:gd name="T3" fmla="*/ 142 h 192"/>
                  <a:gd name="T4" fmla="*/ 144 w 146"/>
                  <a:gd name="T5" fmla="*/ 148 h 192"/>
                  <a:gd name="T6" fmla="*/ 146 w 146"/>
                  <a:gd name="T7" fmla="*/ 154 h 192"/>
                  <a:gd name="T8" fmla="*/ 146 w 146"/>
                  <a:gd name="T9" fmla="*/ 168 h 192"/>
                  <a:gd name="T10" fmla="*/ 140 w 146"/>
                  <a:gd name="T11" fmla="*/ 178 h 192"/>
                  <a:gd name="T12" fmla="*/ 136 w 146"/>
                  <a:gd name="T13" fmla="*/ 184 h 192"/>
                  <a:gd name="T14" fmla="*/ 132 w 146"/>
                  <a:gd name="T15" fmla="*/ 188 h 192"/>
                  <a:gd name="T16" fmla="*/ 132 w 146"/>
                  <a:gd name="T17" fmla="*/ 188 h 192"/>
                  <a:gd name="T18" fmla="*/ 132 w 146"/>
                  <a:gd name="T19" fmla="*/ 188 h 192"/>
                  <a:gd name="T20" fmla="*/ 126 w 146"/>
                  <a:gd name="T21" fmla="*/ 190 h 192"/>
                  <a:gd name="T22" fmla="*/ 120 w 146"/>
                  <a:gd name="T23" fmla="*/ 192 h 192"/>
                  <a:gd name="T24" fmla="*/ 108 w 146"/>
                  <a:gd name="T25" fmla="*/ 192 h 192"/>
                  <a:gd name="T26" fmla="*/ 96 w 146"/>
                  <a:gd name="T27" fmla="*/ 186 h 192"/>
                  <a:gd name="T28" fmla="*/ 92 w 146"/>
                  <a:gd name="T29" fmla="*/ 182 h 192"/>
                  <a:gd name="T30" fmla="*/ 88 w 146"/>
                  <a:gd name="T31" fmla="*/ 178 h 192"/>
                  <a:gd name="T32" fmla="*/ 6 w 146"/>
                  <a:gd name="T33" fmla="*/ 50 h 192"/>
                  <a:gd name="T34" fmla="*/ 6 w 146"/>
                  <a:gd name="T35" fmla="*/ 50 h 192"/>
                  <a:gd name="T36" fmla="*/ 2 w 146"/>
                  <a:gd name="T37" fmla="*/ 44 h 192"/>
                  <a:gd name="T38" fmla="*/ 0 w 146"/>
                  <a:gd name="T39" fmla="*/ 38 h 192"/>
                  <a:gd name="T40" fmla="*/ 0 w 146"/>
                  <a:gd name="T41" fmla="*/ 26 h 192"/>
                  <a:gd name="T42" fmla="*/ 6 w 146"/>
                  <a:gd name="T43" fmla="*/ 14 h 192"/>
                  <a:gd name="T44" fmla="*/ 10 w 146"/>
                  <a:gd name="T45" fmla="*/ 10 h 192"/>
                  <a:gd name="T46" fmla="*/ 14 w 146"/>
                  <a:gd name="T47" fmla="*/ 6 h 192"/>
                  <a:gd name="T48" fmla="*/ 14 w 146"/>
                  <a:gd name="T49" fmla="*/ 6 h 192"/>
                  <a:gd name="T50" fmla="*/ 14 w 146"/>
                  <a:gd name="T51" fmla="*/ 6 h 192"/>
                  <a:gd name="T52" fmla="*/ 20 w 146"/>
                  <a:gd name="T53" fmla="*/ 2 h 192"/>
                  <a:gd name="T54" fmla="*/ 26 w 146"/>
                  <a:gd name="T55" fmla="*/ 0 h 192"/>
                  <a:gd name="T56" fmla="*/ 38 w 146"/>
                  <a:gd name="T57" fmla="*/ 2 h 192"/>
                  <a:gd name="T58" fmla="*/ 50 w 146"/>
                  <a:gd name="T59" fmla="*/ 6 h 192"/>
                  <a:gd name="T60" fmla="*/ 54 w 146"/>
                  <a:gd name="T61" fmla="*/ 10 h 192"/>
                  <a:gd name="T62" fmla="*/ 58 w 146"/>
                  <a:gd name="T63" fmla="*/ 14 h 192"/>
                  <a:gd name="T64" fmla="*/ 142 w 146"/>
                  <a:gd name="T65" fmla="*/ 14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6" h="192">
                    <a:moveTo>
                      <a:pt x="142" y="142"/>
                    </a:moveTo>
                    <a:lnTo>
                      <a:pt x="142" y="142"/>
                    </a:lnTo>
                    <a:lnTo>
                      <a:pt x="144" y="148"/>
                    </a:lnTo>
                    <a:lnTo>
                      <a:pt x="146" y="154"/>
                    </a:lnTo>
                    <a:lnTo>
                      <a:pt x="146" y="168"/>
                    </a:lnTo>
                    <a:lnTo>
                      <a:pt x="140" y="178"/>
                    </a:lnTo>
                    <a:lnTo>
                      <a:pt x="136" y="184"/>
                    </a:lnTo>
                    <a:lnTo>
                      <a:pt x="132" y="188"/>
                    </a:lnTo>
                    <a:lnTo>
                      <a:pt x="132" y="188"/>
                    </a:lnTo>
                    <a:lnTo>
                      <a:pt x="132" y="188"/>
                    </a:lnTo>
                    <a:lnTo>
                      <a:pt x="126" y="190"/>
                    </a:lnTo>
                    <a:lnTo>
                      <a:pt x="120" y="192"/>
                    </a:lnTo>
                    <a:lnTo>
                      <a:pt x="108" y="192"/>
                    </a:lnTo>
                    <a:lnTo>
                      <a:pt x="96" y="186"/>
                    </a:lnTo>
                    <a:lnTo>
                      <a:pt x="92" y="182"/>
                    </a:lnTo>
                    <a:lnTo>
                      <a:pt x="88" y="178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50" y="6"/>
                    </a:lnTo>
                    <a:lnTo>
                      <a:pt x="54" y="10"/>
                    </a:lnTo>
                    <a:lnTo>
                      <a:pt x="58" y="14"/>
                    </a:lnTo>
                    <a:lnTo>
                      <a:pt x="142" y="142"/>
                    </a:lnTo>
                    <a:close/>
                  </a:path>
                </a:pathLst>
              </a:custGeom>
              <a:solidFill>
                <a:srgbClr val="721B89"/>
              </a:solidFill>
              <a:ln w="4">
                <a:solidFill>
                  <a:srgbClr val="A571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251"/>
              <p:cNvSpPr>
                <a:spLocks/>
              </p:cNvSpPr>
              <p:nvPr/>
            </p:nvSpPr>
            <p:spPr bwMode="auto">
              <a:xfrm>
                <a:off x="3651250" y="2263775"/>
                <a:ext cx="152400" cy="336550"/>
              </a:xfrm>
              <a:custGeom>
                <a:avLst/>
                <a:gdLst>
                  <a:gd name="T0" fmla="*/ 96 w 96"/>
                  <a:gd name="T1" fmla="*/ 172 h 212"/>
                  <a:gd name="T2" fmla="*/ 96 w 96"/>
                  <a:gd name="T3" fmla="*/ 172 h 212"/>
                  <a:gd name="T4" fmla="*/ 96 w 96"/>
                  <a:gd name="T5" fmla="*/ 180 h 212"/>
                  <a:gd name="T6" fmla="*/ 96 w 96"/>
                  <a:gd name="T7" fmla="*/ 186 h 212"/>
                  <a:gd name="T8" fmla="*/ 92 w 96"/>
                  <a:gd name="T9" fmla="*/ 196 h 212"/>
                  <a:gd name="T10" fmla="*/ 84 w 96"/>
                  <a:gd name="T11" fmla="*/ 206 h 212"/>
                  <a:gd name="T12" fmla="*/ 78 w 96"/>
                  <a:gd name="T13" fmla="*/ 208 h 212"/>
                  <a:gd name="T14" fmla="*/ 72 w 96"/>
                  <a:gd name="T15" fmla="*/ 210 h 212"/>
                  <a:gd name="T16" fmla="*/ 72 w 96"/>
                  <a:gd name="T17" fmla="*/ 210 h 212"/>
                  <a:gd name="T18" fmla="*/ 72 w 96"/>
                  <a:gd name="T19" fmla="*/ 210 h 212"/>
                  <a:gd name="T20" fmla="*/ 66 w 96"/>
                  <a:gd name="T21" fmla="*/ 212 h 212"/>
                  <a:gd name="T22" fmla="*/ 58 w 96"/>
                  <a:gd name="T23" fmla="*/ 212 h 212"/>
                  <a:gd name="T24" fmla="*/ 48 w 96"/>
                  <a:gd name="T25" fmla="*/ 206 h 212"/>
                  <a:gd name="T26" fmla="*/ 38 w 96"/>
                  <a:gd name="T27" fmla="*/ 198 h 212"/>
                  <a:gd name="T28" fmla="*/ 36 w 96"/>
                  <a:gd name="T29" fmla="*/ 192 h 212"/>
                  <a:gd name="T30" fmla="*/ 34 w 96"/>
                  <a:gd name="T31" fmla="*/ 186 h 212"/>
                  <a:gd name="T32" fmla="*/ 0 w 96"/>
                  <a:gd name="T33" fmla="*/ 38 h 212"/>
                  <a:gd name="T34" fmla="*/ 0 w 96"/>
                  <a:gd name="T35" fmla="*/ 38 h 212"/>
                  <a:gd name="T36" fmla="*/ 0 w 96"/>
                  <a:gd name="T37" fmla="*/ 32 h 212"/>
                  <a:gd name="T38" fmla="*/ 0 w 96"/>
                  <a:gd name="T39" fmla="*/ 26 h 212"/>
                  <a:gd name="T40" fmla="*/ 4 w 96"/>
                  <a:gd name="T41" fmla="*/ 14 h 212"/>
                  <a:gd name="T42" fmla="*/ 14 w 96"/>
                  <a:gd name="T43" fmla="*/ 6 h 212"/>
                  <a:gd name="T44" fmla="*/ 18 w 96"/>
                  <a:gd name="T45" fmla="*/ 2 h 212"/>
                  <a:gd name="T46" fmla="*/ 24 w 96"/>
                  <a:gd name="T47" fmla="*/ 0 h 212"/>
                  <a:gd name="T48" fmla="*/ 24 w 96"/>
                  <a:gd name="T49" fmla="*/ 0 h 212"/>
                  <a:gd name="T50" fmla="*/ 24 w 96"/>
                  <a:gd name="T51" fmla="*/ 0 h 212"/>
                  <a:gd name="T52" fmla="*/ 32 w 96"/>
                  <a:gd name="T53" fmla="*/ 0 h 212"/>
                  <a:gd name="T54" fmla="*/ 38 w 96"/>
                  <a:gd name="T55" fmla="*/ 0 h 212"/>
                  <a:gd name="T56" fmla="*/ 48 w 96"/>
                  <a:gd name="T57" fmla="*/ 4 h 212"/>
                  <a:gd name="T58" fmla="*/ 58 w 96"/>
                  <a:gd name="T59" fmla="*/ 12 h 212"/>
                  <a:gd name="T60" fmla="*/ 60 w 96"/>
                  <a:gd name="T61" fmla="*/ 18 h 212"/>
                  <a:gd name="T62" fmla="*/ 64 w 96"/>
                  <a:gd name="T63" fmla="*/ 24 h 212"/>
                  <a:gd name="T64" fmla="*/ 96 w 96"/>
                  <a:gd name="T65" fmla="*/ 17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6" h="212">
                    <a:moveTo>
                      <a:pt x="96" y="172"/>
                    </a:moveTo>
                    <a:lnTo>
                      <a:pt x="96" y="172"/>
                    </a:lnTo>
                    <a:lnTo>
                      <a:pt x="96" y="180"/>
                    </a:lnTo>
                    <a:lnTo>
                      <a:pt x="96" y="186"/>
                    </a:lnTo>
                    <a:lnTo>
                      <a:pt x="92" y="196"/>
                    </a:lnTo>
                    <a:lnTo>
                      <a:pt x="84" y="206"/>
                    </a:lnTo>
                    <a:lnTo>
                      <a:pt x="78" y="208"/>
                    </a:lnTo>
                    <a:lnTo>
                      <a:pt x="72" y="210"/>
                    </a:lnTo>
                    <a:lnTo>
                      <a:pt x="72" y="210"/>
                    </a:lnTo>
                    <a:lnTo>
                      <a:pt x="72" y="210"/>
                    </a:lnTo>
                    <a:lnTo>
                      <a:pt x="66" y="212"/>
                    </a:lnTo>
                    <a:lnTo>
                      <a:pt x="58" y="212"/>
                    </a:lnTo>
                    <a:lnTo>
                      <a:pt x="48" y="206"/>
                    </a:lnTo>
                    <a:lnTo>
                      <a:pt x="38" y="198"/>
                    </a:lnTo>
                    <a:lnTo>
                      <a:pt x="36" y="192"/>
                    </a:lnTo>
                    <a:lnTo>
                      <a:pt x="34" y="18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4" y="14"/>
                    </a:lnTo>
                    <a:lnTo>
                      <a:pt x="14" y="6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8" y="4"/>
                    </a:lnTo>
                    <a:lnTo>
                      <a:pt x="58" y="12"/>
                    </a:lnTo>
                    <a:lnTo>
                      <a:pt x="60" y="18"/>
                    </a:lnTo>
                    <a:lnTo>
                      <a:pt x="64" y="24"/>
                    </a:lnTo>
                    <a:lnTo>
                      <a:pt x="96" y="172"/>
                    </a:lnTo>
                    <a:close/>
                  </a:path>
                </a:pathLst>
              </a:custGeom>
              <a:solidFill>
                <a:srgbClr val="721B89"/>
              </a:solidFill>
              <a:ln w="4">
                <a:solidFill>
                  <a:srgbClr val="A571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252"/>
              <p:cNvSpPr>
                <a:spLocks/>
              </p:cNvSpPr>
              <p:nvPr/>
            </p:nvSpPr>
            <p:spPr bwMode="auto">
              <a:xfrm>
                <a:off x="3727450" y="2508250"/>
                <a:ext cx="320675" cy="206375"/>
              </a:xfrm>
              <a:custGeom>
                <a:avLst/>
                <a:gdLst>
                  <a:gd name="T0" fmla="*/ 184 w 202"/>
                  <a:gd name="T1" fmla="*/ 70 h 130"/>
                  <a:gd name="T2" fmla="*/ 184 w 202"/>
                  <a:gd name="T3" fmla="*/ 70 h 130"/>
                  <a:gd name="T4" fmla="*/ 190 w 202"/>
                  <a:gd name="T5" fmla="*/ 72 h 130"/>
                  <a:gd name="T6" fmla="*/ 194 w 202"/>
                  <a:gd name="T7" fmla="*/ 76 h 130"/>
                  <a:gd name="T8" fmla="*/ 200 w 202"/>
                  <a:gd name="T9" fmla="*/ 88 h 130"/>
                  <a:gd name="T10" fmla="*/ 202 w 202"/>
                  <a:gd name="T11" fmla="*/ 100 h 130"/>
                  <a:gd name="T12" fmla="*/ 202 w 202"/>
                  <a:gd name="T13" fmla="*/ 106 h 130"/>
                  <a:gd name="T14" fmla="*/ 200 w 202"/>
                  <a:gd name="T15" fmla="*/ 112 h 130"/>
                  <a:gd name="T16" fmla="*/ 200 w 202"/>
                  <a:gd name="T17" fmla="*/ 112 h 130"/>
                  <a:gd name="T18" fmla="*/ 200 w 202"/>
                  <a:gd name="T19" fmla="*/ 112 h 130"/>
                  <a:gd name="T20" fmla="*/ 196 w 202"/>
                  <a:gd name="T21" fmla="*/ 118 h 130"/>
                  <a:gd name="T22" fmla="*/ 192 w 202"/>
                  <a:gd name="T23" fmla="*/ 122 h 130"/>
                  <a:gd name="T24" fmla="*/ 180 w 202"/>
                  <a:gd name="T25" fmla="*/ 128 h 130"/>
                  <a:gd name="T26" fmla="*/ 168 w 202"/>
                  <a:gd name="T27" fmla="*/ 130 h 130"/>
                  <a:gd name="T28" fmla="*/ 162 w 202"/>
                  <a:gd name="T29" fmla="*/ 128 h 130"/>
                  <a:gd name="T30" fmla="*/ 156 w 202"/>
                  <a:gd name="T31" fmla="*/ 126 h 130"/>
                  <a:gd name="T32" fmla="*/ 20 w 202"/>
                  <a:gd name="T33" fmla="*/ 62 h 130"/>
                  <a:gd name="T34" fmla="*/ 20 w 202"/>
                  <a:gd name="T35" fmla="*/ 62 h 130"/>
                  <a:gd name="T36" fmla="*/ 14 w 202"/>
                  <a:gd name="T37" fmla="*/ 58 h 130"/>
                  <a:gd name="T38" fmla="*/ 10 w 202"/>
                  <a:gd name="T39" fmla="*/ 54 h 130"/>
                  <a:gd name="T40" fmla="*/ 2 w 202"/>
                  <a:gd name="T41" fmla="*/ 44 h 130"/>
                  <a:gd name="T42" fmla="*/ 0 w 202"/>
                  <a:gd name="T43" fmla="*/ 32 h 130"/>
                  <a:gd name="T44" fmla="*/ 2 w 202"/>
                  <a:gd name="T45" fmla="*/ 24 h 130"/>
                  <a:gd name="T46" fmla="*/ 4 w 202"/>
                  <a:gd name="T47" fmla="*/ 18 h 130"/>
                  <a:gd name="T48" fmla="*/ 4 w 202"/>
                  <a:gd name="T49" fmla="*/ 18 h 130"/>
                  <a:gd name="T50" fmla="*/ 4 w 202"/>
                  <a:gd name="T51" fmla="*/ 18 h 130"/>
                  <a:gd name="T52" fmla="*/ 8 w 202"/>
                  <a:gd name="T53" fmla="*/ 14 h 130"/>
                  <a:gd name="T54" fmla="*/ 12 w 202"/>
                  <a:gd name="T55" fmla="*/ 8 h 130"/>
                  <a:gd name="T56" fmla="*/ 22 w 202"/>
                  <a:gd name="T57" fmla="*/ 2 h 130"/>
                  <a:gd name="T58" fmla="*/ 34 w 202"/>
                  <a:gd name="T59" fmla="*/ 0 h 130"/>
                  <a:gd name="T60" fmla="*/ 40 w 202"/>
                  <a:gd name="T61" fmla="*/ 2 h 130"/>
                  <a:gd name="T62" fmla="*/ 46 w 202"/>
                  <a:gd name="T63" fmla="*/ 4 h 130"/>
                  <a:gd name="T64" fmla="*/ 184 w 202"/>
                  <a:gd name="T65" fmla="*/ 7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2" h="130">
                    <a:moveTo>
                      <a:pt x="184" y="70"/>
                    </a:moveTo>
                    <a:lnTo>
                      <a:pt x="184" y="70"/>
                    </a:lnTo>
                    <a:lnTo>
                      <a:pt x="190" y="72"/>
                    </a:lnTo>
                    <a:lnTo>
                      <a:pt x="194" y="76"/>
                    </a:lnTo>
                    <a:lnTo>
                      <a:pt x="200" y="88"/>
                    </a:lnTo>
                    <a:lnTo>
                      <a:pt x="202" y="100"/>
                    </a:lnTo>
                    <a:lnTo>
                      <a:pt x="202" y="106"/>
                    </a:lnTo>
                    <a:lnTo>
                      <a:pt x="200" y="112"/>
                    </a:lnTo>
                    <a:lnTo>
                      <a:pt x="200" y="112"/>
                    </a:lnTo>
                    <a:lnTo>
                      <a:pt x="200" y="112"/>
                    </a:lnTo>
                    <a:lnTo>
                      <a:pt x="196" y="118"/>
                    </a:lnTo>
                    <a:lnTo>
                      <a:pt x="192" y="122"/>
                    </a:lnTo>
                    <a:lnTo>
                      <a:pt x="180" y="128"/>
                    </a:lnTo>
                    <a:lnTo>
                      <a:pt x="168" y="130"/>
                    </a:lnTo>
                    <a:lnTo>
                      <a:pt x="162" y="128"/>
                    </a:lnTo>
                    <a:lnTo>
                      <a:pt x="156" y="126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2" y="44"/>
                    </a:lnTo>
                    <a:lnTo>
                      <a:pt x="0" y="32"/>
                    </a:lnTo>
                    <a:lnTo>
                      <a:pt x="2" y="24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8" y="14"/>
                    </a:lnTo>
                    <a:lnTo>
                      <a:pt x="12" y="8"/>
                    </a:lnTo>
                    <a:lnTo>
                      <a:pt x="22" y="2"/>
                    </a:lnTo>
                    <a:lnTo>
                      <a:pt x="34" y="0"/>
                    </a:lnTo>
                    <a:lnTo>
                      <a:pt x="40" y="2"/>
                    </a:lnTo>
                    <a:lnTo>
                      <a:pt x="46" y="4"/>
                    </a:lnTo>
                    <a:lnTo>
                      <a:pt x="184" y="70"/>
                    </a:lnTo>
                    <a:close/>
                  </a:path>
                </a:pathLst>
              </a:custGeom>
              <a:solidFill>
                <a:srgbClr val="721B89"/>
              </a:solidFill>
              <a:ln w="4">
                <a:solidFill>
                  <a:srgbClr val="A571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253"/>
              <p:cNvSpPr>
                <a:spLocks/>
              </p:cNvSpPr>
              <p:nvPr/>
            </p:nvSpPr>
            <p:spPr bwMode="auto">
              <a:xfrm>
                <a:off x="3762375" y="2533650"/>
                <a:ext cx="50800" cy="25400"/>
              </a:xfrm>
              <a:custGeom>
                <a:avLst/>
                <a:gdLst>
                  <a:gd name="T0" fmla="*/ 18 w 32"/>
                  <a:gd name="T1" fmla="*/ 16 h 16"/>
                  <a:gd name="T2" fmla="*/ 18 w 32"/>
                  <a:gd name="T3" fmla="*/ 16 h 16"/>
                  <a:gd name="T4" fmla="*/ 22 w 32"/>
                  <a:gd name="T5" fmla="*/ 14 h 16"/>
                  <a:gd name="T6" fmla="*/ 28 w 32"/>
                  <a:gd name="T7" fmla="*/ 10 h 16"/>
                  <a:gd name="T8" fmla="*/ 30 w 32"/>
                  <a:gd name="T9" fmla="*/ 6 h 16"/>
                  <a:gd name="T10" fmla="*/ 32 w 32"/>
                  <a:gd name="T11" fmla="*/ 0 h 16"/>
                  <a:gd name="T12" fmla="*/ 0 w 32"/>
                  <a:gd name="T13" fmla="*/ 6 h 16"/>
                  <a:gd name="T14" fmla="*/ 0 w 32"/>
                  <a:gd name="T15" fmla="*/ 6 h 16"/>
                  <a:gd name="T16" fmla="*/ 2 w 32"/>
                  <a:gd name="T17" fmla="*/ 10 h 16"/>
                  <a:gd name="T18" fmla="*/ 6 w 32"/>
                  <a:gd name="T19" fmla="*/ 14 h 16"/>
                  <a:gd name="T20" fmla="*/ 12 w 32"/>
                  <a:gd name="T21" fmla="*/ 16 h 16"/>
                  <a:gd name="T22" fmla="*/ 18 w 32"/>
                  <a:gd name="T23" fmla="*/ 16 h 16"/>
                  <a:gd name="T24" fmla="*/ 18 w 32"/>
                  <a:gd name="T2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16">
                    <a:moveTo>
                      <a:pt x="18" y="16"/>
                    </a:moveTo>
                    <a:lnTo>
                      <a:pt x="18" y="16"/>
                    </a:lnTo>
                    <a:lnTo>
                      <a:pt x="22" y="14"/>
                    </a:lnTo>
                    <a:lnTo>
                      <a:pt x="28" y="10"/>
                    </a:lnTo>
                    <a:lnTo>
                      <a:pt x="30" y="6"/>
                    </a:lnTo>
                    <a:lnTo>
                      <a:pt x="3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4"/>
                    </a:lnTo>
                    <a:lnTo>
                      <a:pt x="12" y="16"/>
                    </a:lnTo>
                    <a:lnTo>
                      <a:pt x="18" y="16"/>
                    </a:lnTo>
                    <a:lnTo>
                      <a:pt x="18" y="16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254"/>
              <p:cNvSpPr>
                <a:spLocks/>
              </p:cNvSpPr>
              <p:nvPr/>
            </p:nvSpPr>
            <p:spPr bwMode="auto">
              <a:xfrm>
                <a:off x="3759200" y="2511425"/>
                <a:ext cx="50800" cy="22225"/>
              </a:xfrm>
              <a:custGeom>
                <a:avLst/>
                <a:gdLst>
                  <a:gd name="T0" fmla="*/ 14 w 32"/>
                  <a:gd name="T1" fmla="*/ 0 h 14"/>
                  <a:gd name="T2" fmla="*/ 14 w 32"/>
                  <a:gd name="T3" fmla="*/ 0 h 14"/>
                  <a:gd name="T4" fmla="*/ 8 w 32"/>
                  <a:gd name="T5" fmla="*/ 2 h 14"/>
                  <a:gd name="T6" fmla="*/ 4 w 32"/>
                  <a:gd name="T7" fmla="*/ 4 h 14"/>
                  <a:gd name="T8" fmla="*/ 2 w 32"/>
                  <a:gd name="T9" fmla="*/ 10 h 14"/>
                  <a:gd name="T10" fmla="*/ 0 w 32"/>
                  <a:gd name="T11" fmla="*/ 14 h 14"/>
                  <a:gd name="T12" fmla="*/ 32 w 32"/>
                  <a:gd name="T13" fmla="*/ 10 h 14"/>
                  <a:gd name="T14" fmla="*/ 32 w 32"/>
                  <a:gd name="T15" fmla="*/ 10 h 14"/>
                  <a:gd name="T16" fmla="*/ 30 w 32"/>
                  <a:gd name="T17" fmla="*/ 4 h 14"/>
                  <a:gd name="T18" fmla="*/ 26 w 32"/>
                  <a:gd name="T19" fmla="*/ 2 h 14"/>
                  <a:gd name="T20" fmla="*/ 20 w 32"/>
                  <a:gd name="T21" fmla="*/ 0 h 14"/>
                  <a:gd name="T22" fmla="*/ 14 w 32"/>
                  <a:gd name="T23" fmla="*/ 0 h 14"/>
                  <a:gd name="T24" fmla="*/ 14 w 32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14">
                    <a:moveTo>
                      <a:pt x="14" y="0"/>
                    </a:moveTo>
                    <a:lnTo>
                      <a:pt x="14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0" y="4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255"/>
              <p:cNvSpPr>
                <a:spLocks/>
              </p:cNvSpPr>
              <p:nvPr/>
            </p:nvSpPr>
            <p:spPr bwMode="auto">
              <a:xfrm>
                <a:off x="3581400" y="2057400"/>
                <a:ext cx="177800" cy="177800"/>
              </a:xfrm>
              <a:custGeom>
                <a:avLst/>
                <a:gdLst>
                  <a:gd name="T0" fmla="*/ 112 w 112"/>
                  <a:gd name="T1" fmla="*/ 56 h 112"/>
                  <a:gd name="T2" fmla="*/ 112 w 112"/>
                  <a:gd name="T3" fmla="*/ 56 h 112"/>
                  <a:gd name="T4" fmla="*/ 110 w 112"/>
                  <a:gd name="T5" fmla="*/ 68 h 112"/>
                  <a:gd name="T6" fmla="*/ 106 w 112"/>
                  <a:gd name="T7" fmla="*/ 78 h 112"/>
                  <a:gd name="T8" fmla="*/ 102 w 112"/>
                  <a:gd name="T9" fmla="*/ 86 h 112"/>
                  <a:gd name="T10" fmla="*/ 96 w 112"/>
                  <a:gd name="T11" fmla="*/ 96 h 112"/>
                  <a:gd name="T12" fmla="*/ 86 w 112"/>
                  <a:gd name="T13" fmla="*/ 102 h 112"/>
                  <a:gd name="T14" fmla="*/ 78 w 112"/>
                  <a:gd name="T15" fmla="*/ 106 h 112"/>
                  <a:gd name="T16" fmla="*/ 68 w 112"/>
                  <a:gd name="T17" fmla="*/ 110 h 112"/>
                  <a:gd name="T18" fmla="*/ 56 w 112"/>
                  <a:gd name="T19" fmla="*/ 112 h 112"/>
                  <a:gd name="T20" fmla="*/ 56 w 112"/>
                  <a:gd name="T21" fmla="*/ 112 h 112"/>
                  <a:gd name="T22" fmla="*/ 44 w 112"/>
                  <a:gd name="T23" fmla="*/ 110 h 112"/>
                  <a:gd name="T24" fmla="*/ 34 w 112"/>
                  <a:gd name="T25" fmla="*/ 106 h 112"/>
                  <a:gd name="T26" fmla="*/ 26 w 112"/>
                  <a:gd name="T27" fmla="*/ 102 h 112"/>
                  <a:gd name="T28" fmla="*/ 16 w 112"/>
                  <a:gd name="T29" fmla="*/ 96 h 112"/>
                  <a:gd name="T30" fmla="*/ 10 w 112"/>
                  <a:gd name="T31" fmla="*/ 86 h 112"/>
                  <a:gd name="T32" fmla="*/ 6 w 112"/>
                  <a:gd name="T33" fmla="*/ 78 h 112"/>
                  <a:gd name="T34" fmla="*/ 2 w 112"/>
                  <a:gd name="T35" fmla="*/ 68 h 112"/>
                  <a:gd name="T36" fmla="*/ 0 w 112"/>
                  <a:gd name="T37" fmla="*/ 56 h 112"/>
                  <a:gd name="T38" fmla="*/ 0 w 112"/>
                  <a:gd name="T39" fmla="*/ 56 h 112"/>
                  <a:gd name="T40" fmla="*/ 2 w 112"/>
                  <a:gd name="T41" fmla="*/ 44 h 112"/>
                  <a:gd name="T42" fmla="*/ 6 w 112"/>
                  <a:gd name="T43" fmla="*/ 34 h 112"/>
                  <a:gd name="T44" fmla="*/ 10 w 112"/>
                  <a:gd name="T45" fmla="*/ 24 h 112"/>
                  <a:gd name="T46" fmla="*/ 16 w 112"/>
                  <a:gd name="T47" fmla="*/ 16 h 112"/>
                  <a:gd name="T48" fmla="*/ 26 w 112"/>
                  <a:gd name="T49" fmla="*/ 10 h 112"/>
                  <a:gd name="T50" fmla="*/ 34 w 112"/>
                  <a:gd name="T51" fmla="*/ 4 h 112"/>
                  <a:gd name="T52" fmla="*/ 44 w 112"/>
                  <a:gd name="T53" fmla="*/ 2 h 112"/>
                  <a:gd name="T54" fmla="*/ 56 w 112"/>
                  <a:gd name="T55" fmla="*/ 0 h 112"/>
                  <a:gd name="T56" fmla="*/ 56 w 112"/>
                  <a:gd name="T57" fmla="*/ 0 h 112"/>
                  <a:gd name="T58" fmla="*/ 68 w 112"/>
                  <a:gd name="T59" fmla="*/ 2 h 112"/>
                  <a:gd name="T60" fmla="*/ 78 w 112"/>
                  <a:gd name="T61" fmla="*/ 4 h 112"/>
                  <a:gd name="T62" fmla="*/ 86 w 112"/>
                  <a:gd name="T63" fmla="*/ 10 h 112"/>
                  <a:gd name="T64" fmla="*/ 96 w 112"/>
                  <a:gd name="T65" fmla="*/ 16 h 112"/>
                  <a:gd name="T66" fmla="*/ 102 w 112"/>
                  <a:gd name="T67" fmla="*/ 24 h 112"/>
                  <a:gd name="T68" fmla="*/ 106 w 112"/>
                  <a:gd name="T69" fmla="*/ 34 h 112"/>
                  <a:gd name="T70" fmla="*/ 110 w 112"/>
                  <a:gd name="T71" fmla="*/ 44 h 112"/>
                  <a:gd name="T72" fmla="*/ 112 w 112"/>
                  <a:gd name="T73" fmla="*/ 56 h 112"/>
                  <a:gd name="T74" fmla="*/ 112 w 112"/>
                  <a:gd name="T75" fmla="*/ 5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2" h="112">
                    <a:moveTo>
                      <a:pt x="112" y="56"/>
                    </a:moveTo>
                    <a:lnTo>
                      <a:pt x="112" y="56"/>
                    </a:lnTo>
                    <a:lnTo>
                      <a:pt x="110" y="68"/>
                    </a:lnTo>
                    <a:lnTo>
                      <a:pt x="106" y="78"/>
                    </a:lnTo>
                    <a:lnTo>
                      <a:pt x="102" y="86"/>
                    </a:lnTo>
                    <a:lnTo>
                      <a:pt x="96" y="96"/>
                    </a:lnTo>
                    <a:lnTo>
                      <a:pt x="86" y="102"/>
                    </a:lnTo>
                    <a:lnTo>
                      <a:pt x="78" y="106"/>
                    </a:lnTo>
                    <a:lnTo>
                      <a:pt x="68" y="110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44" y="110"/>
                    </a:lnTo>
                    <a:lnTo>
                      <a:pt x="34" y="106"/>
                    </a:lnTo>
                    <a:lnTo>
                      <a:pt x="26" y="102"/>
                    </a:lnTo>
                    <a:lnTo>
                      <a:pt x="16" y="96"/>
                    </a:lnTo>
                    <a:lnTo>
                      <a:pt x="10" y="86"/>
                    </a:lnTo>
                    <a:lnTo>
                      <a:pt x="6" y="78"/>
                    </a:lnTo>
                    <a:lnTo>
                      <a:pt x="2" y="6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44"/>
                    </a:lnTo>
                    <a:lnTo>
                      <a:pt x="6" y="34"/>
                    </a:lnTo>
                    <a:lnTo>
                      <a:pt x="10" y="24"/>
                    </a:lnTo>
                    <a:lnTo>
                      <a:pt x="16" y="16"/>
                    </a:lnTo>
                    <a:lnTo>
                      <a:pt x="26" y="10"/>
                    </a:lnTo>
                    <a:lnTo>
                      <a:pt x="34" y="4"/>
                    </a:lnTo>
                    <a:lnTo>
                      <a:pt x="44" y="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8" y="2"/>
                    </a:lnTo>
                    <a:lnTo>
                      <a:pt x="78" y="4"/>
                    </a:lnTo>
                    <a:lnTo>
                      <a:pt x="86" y="10"/>
                    </a:lnTo>
                    <a:lnTo>
                      <a:pt x="96" y="16"/>
                    </a:lnTo>
                    <a:lnTo>
                      <a:pt x="102" y="24"/>
                    </a:lnTo>
                    <a:lnTo>
                      <a:pt x="106" y="34"/>
                    </a:lnTo>
                    <a:lnTo>
                      <a:pt x="110" y="44"/>
                    </a:lnTo>
                    <a:lnTo>
                      <a:pt x="112" y="56"/>
                    </a:lnTo>
                    <a:lnTo>
                      <a:pt x="112" y="56"/>
                    </a:lnTo>
                    <a:close/>
                  </a:path>
                </a:pathLst>
              </a:custGeom>
              <a:solidFill>
                <a:srgbClr val="721B89"/>
              </a:solidFill>
              <a:ln w="4">
                <a:solidFill>
                  <a:srgbClr val="CC8C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256"/>
              <p:cNvSpPr>
                <a:spLocks/>
              </p:cNvSpPr>
              <p:nvPr/>
            </p:nvSpPr>
            <p:spPr bwMode="auto">
              <a:xfrm>
                <a:off x="3803650" y="2530475"/>
                <a:ext cx="50800" cy="25400"/>
              </a:xfrm>
              <a:custGeom>
                <a:avLst/>
                <a:gdLst>
                  <a:gd name="T0" fmla="*/ 14 w 32"/>
                  <a:gd name="T1" fmla="*/ 16 h 16"/>
                  <a:gd name="T2" fmla="*/ 14 w 32"/>
                  <a:gd name="T3" fmla="*/ 16 h 16"/>
                  <a:gd name="T4" fmla="*/ 20 w 32"/>
                  <a:gd name="T5" fmla="*/ 16 h 16"/>
                  <a:gd name="T6" fmla="*/ 26 w 32"/>
                  <a:gd name="T7" fmla="*/ 14 h 16"/>
                  <a:gd name="T8" fmla="*/ 30 w 32"/>
                  <a:gd name="T9" fmla="*/ 10 h 16"/>
                  <a:gd name="T10" fmla="*/ 32 w 32"/>
                  <a:gd name="T11" fmla="*/ 4 h 16"/>
                  <a:gd name="T12" fmla="*/ 0 w 32"/>
                  <a:gd name="T13" fmla="*/ 0 h 16"/>
                  <a:gd name="T14" fmla="*/ 0 w 32"/>
                  <a:gd name="T15" fmla="*/ 0 h 16"/>
                  <a:gd name="T16" fmla="*/ 2 w 32"/>
                  <a:gd name="T17" fmla="*/ 6 h 16"/>
                  <a:gd name="T18" fmla="*/ 4 w 32"/>
                  <a:gd name="T19" fmla="*/ 10 h 16"/>
                  <a:gd name="T20" fmla="*/ 8 w 32"/>
                  <a:gd name="T21" fmla="*/ 14 h 16"/>
                  <a:gd name="T22" fmla="*/ 14 w 32"/>
                  <a:gd name="T23" fmla="*/ 16 h 16"/>
                  <a:gd name="T24" fmla="*/ 14 w 32"/>
                  <a:gd name="T2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16">
                    <a:moveTo>
                      <a:pt x="14" y="16"/>
                    </a:moveTo>
                    <a:lnTo>
                      <a:pt x="14" y="16"/>
                    </a:lnTo>
                    <a:lnTo>
                      <a:pt x="20" y="16"/>
                    </a:lnTo>
                    <a:lnTo>
                      <a:pt x="26" y="14"/>
                    </a:lnTo>
                    <a:lnTo>
                      <a:pt x="30" y="10"/>
                    </a:lnTo>
                    <a:lnTo>
                      <a:pt x="3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4" y="10"/>
                    </a:lnTo>
                    <a:lnTo>
                      <a:pt x="8" y="14"/>
                    </a:lnTo>
                    <a:lnTo>
                      <a:pt x="14" y="16"/>
                    </a:lnTo>
                    <a:lnTo>
                      <a:pt x="14" y="16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257"/>
              <p:cNvSpPr>
                <a:spLocks/>
              </p:cNvSpPr>
              <p:nvPr/>
            </p:nvSpPr>
            <p:spPr bwMode="auto">
              <a:xfrm>
                <a:off x="3803650" y="2508250"/>
                <a:ext cx="50800" cy="22225"/>
              </a:xfrm>
              <a:custGeom>
                <a:avLst/>
                <a:gdLst>
                  <a:gd name="T0" fmla="*/ 18 w 32"/>
                  <a:gd name="T1" fmla="*/ 0 h 14"/>
                  <a:gd name="T2" fmla="*/ 18 w 32"/>
                  <a:gd name="T3" fmla="*/ 0 h 14"/>
                  <a:gd name="T4" fmla="*/ 12 w 32"/>
                  <a:gd name="T5" fmla="*/ 0 h 14"/>
                  <a:gd name="T6" fmla="*/ 8 w 32"/>
                  <a:gd name="T7" fmla="*/ 2 h 14"/>
                  <a:gd name="T8" fmla="*/ 4 w 32"/>
                  <a:gd name="T9" fmla="*/ 6 h 14"/>
                  <a:gd name="T10" fmla="*/ 0 w 32"/>
                  <a:gd name="T11" fmla="*/ 10 h 14"/>
                  <a:gd name="T12" fmla="*/ 32 w 32"/>
                  <a:gd name="T13" fmla="*/ 14 h 14"/>
                  <a:gd name="T14" fmla="*/ 32 w 32"/>
                  <a:gd name="T15" fmla="*/ 14 h 14"/>
                  <a:gd name="T16" fmla="*/ 32 w 32"/>
                  <a:gd name="T17" fmla="*/ 8 h 14"/>
                  <a:gd name="T18" fmla="*/ 28 w 32"/>
                  <a:gd name="T19" fmla="*/ 4 h 14"/>
                  <a:gd name="T20" fmla="*/ 24 w 32"/>
                  <a:gd name="T21" fmla="*/ 0 h 14"/>
                  <a:gd name="T22" fmla="*/ 18 w 32"/>
                  <a:gd name="T23" fmla="*/ 0 h 14"/>
                  <a:gd name="T24" fmla="*/ 18 w 32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14">
                    <a:moveTo>
                      <a:pt x="18" y="0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2" y="8"/>
                    </a:lnTo>
                    <a:lnTo>
                      <a:pt x="28" y="4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258"/>
              <p:cNvSpPr>
                <a:spLocks/>
              </p:cNvSpPr>
              <p:nvPr/>
            </p:nvSpPr>
            <p:spPr bwMode="auto">
              <a:xfrm>
                <a:off x="3505200" y="2247900"/>
                <a:ext cx="317500" cy="581025"/>
              </a:xfrm>
              <a:custGeom>
                <a:avLst/>
                <a:gdLst>
                  <a:gd name="T0" fmla="*/ 200 w 200"/>
                  <a:gd name="T1" fmla="*/ 302 h 366"/>
                  <a:gd name="T2" fmla="*/ 200 w 200"/>
                  <a:gd name="T3" fmla="*/ 302 h 366"/>
                  <a:gd name="T4" fmla="*/ 200 w 200"/>
                  <a:gd name="T5" fmla="*/ 314 h 366"/>
                  <a:gd name="T6" fmla="*/ 196 w 200"/>
                  <a:gd name="T7" fmla="*/ 326 h 366"/>
                  <a:gd name="T8" fmla="*/ 190 w 200"/>
                  <a:gd name="T9" fmla="*/ 338 h 366"/>
                  <a:gd name="T10" fmla="*/ 182 w 200"/>
                  <a:gd name="T11" fmla="*/ 346 h 366"/>
                  <a:gd name="T12" fmla="*/ 172 w 200"/>
                  <a:gd name="T13" fmla="*/ 354 h 366"/>
                  <a:gd name="T14" fmla="*/ 162 w 200"/>
                  <a:gd name="T15" fmla="*/ 360 h 366"/>
                  <a:gd name="T16" fmla="*/ 150 w 200"/>
                  <a:gd name="T17" fmla="*/ 364 h 366"/>
                  <a:gd name="T18" fmla="*/ 136 w 200"/>
                  <a:gd name="T19" fmla="*/ 366 h 366"/>
                  <a:gd name="T20" fmla="*/ 64 w 200"/>
                  <a:gd name="T21" fmla="*/ 366 h 366"/>
                  <a:gd name="T22" fmla="*/ 64 w 200"/>
                  <a:gd name="T23" fmla="*/ 366 h 366"/>
                  <a:gd name="T24" fmla="*/ 52 w 200"/>
                  <a:gd name="T25" fmla="*/ 364 h 366"/>
                  <a:gd name="T26" fmla="*/ 40 w 200"/>
                  <a:gd name="T27" fmla="*/ 360 h 366"/>
                  <a:gd name="T28" fmla="*/ 28 w 200"/>
                  <a:gd name="T29" fmla="*/ 354 h 366"/>
                  <a:gd name="T30" fmla="*/ 20 w 200"/>
                  <a:gd name="T31" fmla="*/ 346 h 366"/>
                  <a:gd name="T32" fmla="*/ 12 w 200"/>
                  <a:gd name="T33" fmla="*/ 338 h 366"/>
                  <a:gd name="T34" fmla="*/ 6 w 200"/>
                  <a:gd name="T35" fmla="*/ 326 h 366"/>
                  <a:gd name="T36" fmla="*/ 2 w 200"/>
                  <a:gd name="T37" fmla="*/ 314 h 366"/>
                  <a:gd name="T38" fmla="*/ 0 w 200"/>
                  <a:gd name="T39" fmla="*/ 302 h 366"/>
                  <a:gd name="T40" fmla="*/ 16 w 200"/>
                  <a:gd name="T41" fmla="*/ 64 h 366"/>
                  <a:gd name="T42" fmla="*/ 16 w 200"/>
                  <a:gd name="T43" fmla="*/ 64 h 366"/>
                  <a:gd name="T44" fmla="*/ 18 w 200"/>
                  <a:gd name="T45" fmla="*/ 50 h 366"/>
                  <a:gd name="T46" fmla="*/ 22 w 200"/>
                  <a:gd name="T47" fmla="*/ 38 h 366"/>
                  <a:gd name="T48" fmla="*/ 28 w 200"/>
                  <a:gd name="T49" fmla="*/ 28 h 366"/>
                  <a:gd name="T50" fmla="*/ 36 w 200"/>
                  <a:gd name="T51" fmla="*/ 18 h 366"/>
                  <a:gd name="T52" fmla="*/ 44 w 200"/>
                  <a:gd name="T53" fmla="*/ 10 h 366"/>
                  <a:gd name="T54" fmla="*/ 56 w 200"/>
                  <a:gd name="T55" fmla="*/ 4 h 366"/>
                  <a:gd name="T56" fmla="*/ 68 w 200"/>
                  <a:gd name="T57" fmla="*/ 0 h 366"/>
                  <a:gd name="T58" fmla="*/ 80 w 200"/>
                  <a:gd name="T59" fmla="*/ 0 h 366"/>
                  <a:gd name="T60" fmla="*/ 120 w 200"/>
                  <a:gd name="T61" fmla="*/ 0 h 366"/>
                  <a:gd name="T62" fmla="*/ 120 w 200"/>
                  <a:gd name="T63" fmla="*/ 0 h 366"/>
                  <a:gd name="T64" fmla="*/ 134 w 200"/>
                  <a:gd name="T65" fmla="*/ 0 h 366"/>
                  <a:gd name="T66" fmla="*/ 146 w 200"/>
                  <a:gd name="T67" fmla="*/ 4 h 366"/>
                  <a:gd name="T68" fmla="*/ 156 w 200"/>
                  <a:gd name="T69" fmla="*/ 10 h 366"/>
                  <a:gd name="T70" fmla="*/ 166 w 200"/>
                  <a:gd name="T71" fmla="*/ 18 h 366"/>
                  <a:gd name="T72" fmla="*/ 174 w 200"/>
                  <a:gd name="T73" fmla="*/ 28 h 366"/>
                  <a:gd name="T74" fmla="*/ 180 w 200"/>
                  <a:gd name="T75" fmla="*/ 38 h 366"/>
                  <a:gd name="T76" fmla="*/ 184 w 200"/>
                  <a:gd name="T77" fmla="*/ 50 h 366"/>
                  <a:gd name="T78" fmla="*/ 184 w 200"/>
                  <a:gd name="T79" fmla="*/ 64 h 366"/>
                  <a:gd name="T80" fmla="*/ 200 w 200"/>
                  <a:gd name="T81" fmla="*/ 30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" h="366">
                    <a:moveTo>
                      <a:pt x="200" y="302"/>
                    </a:moveTo>
                    <a:lnTo>
                      <a:pt x="200" y="302"/>
                    </a:lnTo>
                    <a:lnTo>
                      <a:pt x="200" y="314"/>
                    </a:lnTo>
                    <a:lnTo>
                      <a:pt x="196" y="326"/>
                    </a:lnTo>
                    <a:lnTo>
                      <a:pt x="190" y="338"/>
                    </a:lnTo>
                    <a:lnTo>
                      <a:pt x="182" y="346"/>
                    </a:lnTo>
                    <a:lnTo>
                      <a:pt x="172" y="354"/>
                    </a:lnTo>
                    <a:lnTo>
                      <a:pt x="162" y="360"/>
                    </a:lnTo>
                    <a:lnTo>
                      <a:pt x="150" y="364"/>
                    </a:lnTo>
                    <a:lnTo>
                      <a:pt x="136" y="366"/>
                    </a:lnTo>
                    <a:lnTo>
                      <a:pt x="64" y="366"/>
                    </a:lnTo>
                    <a:lnTo>
                      <a:pt x="64" y="366"/>
                    </a:lnTo>
                    <a:lnTo>
                      <a:pt x="52" y="364"/>
                    </a:lnTo>
                    <a:lnTo>
                      <a:pt x="40" y="360"/>
                    </a:lnTo>
                    <a:lnTo>
                      <a:pt x="28" y="354"/>
                    </a:lnTo>
                    <a:lnTo>
                      <a:pt x="20" y="346"/>
                    </a:lnTo>
                    <a:lnTo>
                      <a:pt x="12" y="338"/>
                    </a:lnTo>
                    <a:lnTo>
                      <a:pt x="6" y="326"/>
                    </a:lnTo>
                    <a:lnTo>
                      <a:pt x="2" y="314"/>
                    </a:lnTo>
                    <a:lnTo>
                      <a:pt x="0" y="302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8" y="50"/>
                    </a:lnTo>
                    <a:lnTo>
                      <a:pt x="22" y="38"/>
                    </a:lnTo>
                    <a:lnTo>
                      <a:pt x="28" y="28"/>
                    </a:lnTo>
                    <a:lnTo>
                      <a:pt x="36" y="18"/>
                    </a:lnTo>
                    <a:lnTo>
                      <a:pt x="44" y="10"/>
                    </a:lnTo>
                    <a:lnTo>
                      <a:pt x="56" y="4"/>
                    </a:lnTo>
                    <a:lnTo>
                      <a:pt x="68" y="0"/>
                    </a:lnTo>
                    <a:lnTo>
                      <a:pt x="80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34" y="0"/>
                    </a:lnTo>
                    <a:lnTo>
                      <a:pt x="146" y="4"/>
                    </a:lnTo>
                    <a:lnTo>
                      <a:pt x="156" y="10"/>
                    </a:lnTo>
                    <a:lnTo>
                      <a:pt x="166" y="18"/>
                    </a:lnTo>
                    <a:lnTo>
                      <a:pt x="174" y="28"/>
                    </a:lnTo>
                    <a:lnTo>
                      <a:pt x="180" y="38"/>
                    </a:lnTo>
                    <a:lnTo>
                      <a:pt x="184" y="50"/>
                    </a:lnTo>
                    <a:lnTo>
                      <a:pt x="184" y="64"/>
                    </a:lnTo>
                    <a:lnTo>
                      <a:pt x="200" y="302"/>
                    </a:lnTo>
                    <a:close/>
                  </a:path>
                </a:pathLst>
              </a:custGeom>
              <a:solidFill>
                <a:srgbClr val="721B89"/>
              </a:solidFill>
              <a:ln w="4">
                <a:solidFill>
                  <a:srgbClr val="CC8C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259"/>
              <p:cNvSpPr>
                <a:spLocks/>
              </p:cNvSpPr>
              <p:nvPr/>
            </p:nvSpPr>
            <p:spPr bwMode="auto">
              <a:xfrm>
                <a:off x="3625850" y="2257425"/>
                <a:ext cx="142875" cy="339725"/>
              </a:xfrm>
              <a:custGeom>
                <a:avLst/>
                <a:gdLst>
                  <a:gd name="T0" fmla="*/ 90 w 90"/>
                  <a:gd name="T1" fmla="*/ 176 h 214"/>
                  <a:gd name="T2" fmla="*/ 90 w 90"/>
                  <a:gd name="T3" fmla="*/ 176 h 214"/>
                  <a:gd name="T4" fmla="*/ 90 w 90"/>
                  <a:gd name="T5" fmla="*/ 182 h 214"/>
                  <a:gd name="T6" fmla="*/ 88 w 90"/>
                  <a:gd name="T7" fmla="*/ 188 h 214"/>
                  <a:gd name="T8" fmla="*/ 84 w 90"/>
                  <a:gd name="T9" fmla="*/ 200 h 214"/>
                  <a:gd name="T10" fmla="*/ 74 w 90"/>
                  <a:gd name="T11" fmla="*/ 208 h 214"/>
                  <a:gd name="T12" fmla="*/ 70 w 90"/>
                  <a:gd name="T13" fmla="*/ 212 h 214"/>
                  <a:gd name="T14" fmla="*/ 62 w 90"/>
                  <a:gd name="T15" fmla="*/ 212 h 214"/>
                  <a:gd name="T16" fmla="*/ 62 w 90"/>
                  <a:gd name="T17" fmla="*/ 212 h 214"/>
                  <a:gd name="T18" fmla="*/ 62 w 90"/>
                  <a:gd name="T19" fmla="*/ 212 h 214"/>
                  <a:gd name="T20" fmla="*/ 56 w 90"/>
                  <a:gd name="T21" fmla="*/ 214 h 214"/>
                  <a:gd name="T22" fmla="*/ 50 w 90"/>
                  <a:gd name="T23" fmla="*/ 212 h 214"/>
                  <a:gd name="T24" fmla="*/ 38 w 90"/>
                  <a:gd name="T25" fmla="*/ 208 h 214"/>
                  <a:gd name="T26" fmla="*/ 30 w 90"/>
                  <a:gd name="T27" fmla="*/ 198 h 214"/>
                  <a:gd name="T28" fmla="*/ 28 w 90"/>
                  <a:gd name="T29" fmla="*/ 192 h 214"/>
                  <a:gd name="T30" fmla="*/ 26 w 90"/>
                  <a:gd name="T31" fmla="*/ 186 h 214"/>
                  <a:gd name="T32" fmla="*/ 0 w 90"/>
                  <a:gd name="T33" fmla="*/ 36 h 214"/>
                  <a:gd name="T34" fmla="*/ 0 w 90"/>
                  <a:gd name="T35" fmla="*/ 36 h 214"/>
                  <a:gd name="T36" fmla="*/ 0 w 90"/>
                  <a:gd name="T37" fmla="*/ 30 h 214"/>
                  <a:gd name="T38" fmla="*/ 2 w 90"/>
                  <a:gd name="T39" fmla="*/ 24 h 214"/>
                  <a:gd name="T40" fmla="*/ 6 w 90"/>
                  <a:gd name="T41" fmla="*/ 12 h 214"/>
                  <a:gd name="T42" fmla="*/ 14 w 90"/>
                  <a:gd name="T43" fmla="*/ 4 h 214"/>
                  <a:gd name="T44" fmla="*/ 20 w 90"/>
                  <a:gd name="T45" fmla="*/ 2 h 214"/>
                  <a:gd name="T46" fmla="*/ 26 w 90"/>
                  <a:gd name="T47" fmla="*/ 0 h 214"/>
                  <a:gd name="T48" fmla="*/ 26 w 90"/>
                  <a:gd name="T49" fmla="*/ 0 h 214"/>
                  <a:gd name="T50" fmla="*/ 26 w 90"/>
                  <a:gd name="T51" fmla="*/ 0 h 214"/>
                  <a:gd name="T52" fmla="*/ 34 w 90"/>
                  <a:gd name="T53" fmla="*/ 0 h 214"/>
                  <a:gd name="T54" fmla="*/ 40 w 90"/>
                  <a:gd name="T55" fmla="*/ 0 h 214"/>
                  <a:gd name="T56" fmla="*/ 50 w 90"/>
                  <a:gd name="T57" fmla="*/ 6 h 214"/>
                  <a:gd name="T58" fmla="*/ 60 w 90"/>
                  <a:gd name="T59" fmla="*/ 14 h 214"/>
                  <a:gd name="T60" fmla="*/ 62 w 90"/>
                  <a:gd name="T61" fmla="*/ 20 h 214"/>
                  <a:gd name="T62" fmla="*/ 64 w 90"/>
                  <a:gd name="T63" fmla="*/ 26 h 214"/>
                  <a:gd name="T64" fmla="*/ 90 w 90"/>
                  <a:gd name="T65" fmla="*/ 17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0" h="214">
                    <a:moveTo>
                      <a:pt x="90" y="176"/>
                    </a:moveTo>
                    <a:lnTo>
                      <a:pt x="90" y="176"/>
                    </a:lnTo>
                    <a:lnTo>
                      <a:pt x="90" y="182"/>
                    </a:lnTo>
                    <a:lnTo>
                      <a:pt x="88" y="188"/>
                    </a:lnTo>
                    <a:lnTo>
                      <a:pt x="84" y="200"/>
                    </a:lnTo>
                    <a:lnTo>
                      <a:pt x="74" y="208"/>
                    </a:lnTo>
                    <a:lnTo>
                      <a:pt x="70" y="212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56" y="214"/>
                    </a:lnTo>
                    <a:lnTo>
                      <a:pt x="50" y="212"/>
                    </a:lnTo>
                    <a:lnTo>
                      <a:pt x="38" y="208"/>
                    </a:lnTo>
                    <a:lnTo>
                      <a:pt x="30" y="198"/>
                    </a:lnTo>
                    <a:lnTo>
                      <a:pt x="28" y="192"/>
                    </a:lnTo>
                    <a:lnTo>
                      <a:pt x="26" y="18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2" y="24"/>
                    </a:lnTo>
                    <a:lnTo>
                      <a:pt x="6" y="12"/>
                    </a:lnTo>
                    <a:lnTo>
                      <a:pt x="14" y="4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50" y="6"/>
                    </a:lnTo>
                    <a:lnTo>
                      <a:pt x="60" y="14"/>
                    </a:lnTo>
                    <a:lnTo>
                      <a:pt x="62" y="20"/>
                    </a:lnTo>
                    <a:lnTo>
                      <a:pt x="64" y="26"/>
                    </a:lnTo>
                    <a:lnTo>
                      <a:pt x="90" y="176"/>
                    </a:lnTo>
                    <a:close/>
                  </a:path>
                </a:pathLst>
              </a:custGeom>
              <a:solidFill>
                <a:srgbClr val="721B89"/>
              </a:solidFill>
              <a:ln w="4">
                <a:solidFill>
                  <a:srgbClr val="C1848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260"/>
              <p:cNvSpPr>
                <a:spLocks/>
              </p:cNvSpPr>
              <p:nvPr/>
            </p:nvSpPr>
            <p:spPr bwMode="auto">
              <a:xfrm rot="18808130">
                <a:off x="3679825" y="2434224"/>
                <a:ext cx="314325" cy="215900"/>
              </a:xfrm>
              <a:custGeom>
                <a:avLst/>
                <a:gdLst>
                  <a:gd name="T0" fmla="*/ 182 w 198"/>
                  <a:gd name="T1" fmla="*/ 76 h 136"/>
                  <a:gd name="T2" fmla="*/ 182 w 198"/>
                  <a:gd name="T3" fmla="*/ 76 h 136"/>
                  <a:gd name="T4" fmla="*/ 186 w 198"/>
                  <a:gd name="T5" fmla="*/ 80 h 136"/>
                  <a:gd name="T6" fmla="*/ 190 w 198"/>
                  <a:gd name="T7" fmla="*/ 84 h 136"/>
                  <a:gd name="T8" fmla="*/ 196 w 198"/>
                  <a:gd name="T9" fmla="*/ 96 h 136"/>
                  <a:gd name="T10" fmla="*/ 198 w 198"/>
                  <a:gd name="T11" fmla="*/ 108 h 136"/>
                  <a:gd name="T12" fmla="*/ 196 w 198"/>
                  <a:gd name="T13" fmla="*/ 114 h 136"/>
                  <a:gd name="T14" fmla="*/ 194 w 198"/>
                  <a:gd name="T15" fmla="*/ 120 h 136"/>
                  <a:gd name="T16" fmla="*/ 194 w 198"/>
                  <a:gd name="T17" fmla="*/ 120 h 136"/>
                  <a:gd name="T18" fmla="*/ 194 w 198"/>
                  <a:gd name="T19" fmla="*/ 120 h 136"/>
                  <a:gd name="T20" fmla="*/ 190 w 198"/>
                  <a:gd name="T21" fmla="*/ 126 h 136"/>
                  <a:gd name="T22" fmla="*/ 186 w 198"/>
                  <a:gd name="T23" fmla="*/ 130 h 136"/>
                  <a:gd name="T24" fmla="*/ 176 w 198"/>
                  <a:gd name="T25" fmla="*/ 136 h 136"/>
                  <a:gd name="T26" fmla="*/ 162 w 198"/>
                  <a:gd name="T27" fmla="*/ 136 h 136"/>
                  <a:gd name="T28" fmla="*/ 156 w 198"/>
                  <a:gd name="T29" fmla="*/ 136 h 136"/>
                  <a:gd name="T30" fmla="*/ 150 w 198"/>
                  <a:gd name="T31" fmla="*/ 132 h 136"/>
                  <a:gd name="T32" fmla="*/ 18 w 198"/>
                  <a:gd name="T33" fmla="*/ 60 h 136"/>
                  <a:gd name="T34" fmla="*/ 18 w 198"/>
                  <a:gd name="T35" fmla="*/ 60 h 136"/>
                  <a:gd name="T36" fmla="*/ 12 w 198"/>
                  <a:gd name="T37" fmla="*/ 56 h 136"/>
                  <a:gd name="T38" fmla="*/ 8 w 198"/>
                  <a:gd name="T39" fmla="*/ 52 h 136"/>
                  <a:gd name="T40" fmla="*/ 2 w 198"/>
                  <a:gd name="T41" fmla="*/ 42 h 136"/>
                  <a:gd name="T42" fmla="*/ 0 w 198"/>
                  <a:gd name="T43" fmla="*/ 30 h 136"/>
                  <a:gd name="T44" fmla="*/ 2 w 198"/>
                  <a:gd name="T45" fmla="*/ 24 h 136"/>
                  <a:gd name="T46" fmla="*/ 4 w 198"/>
                  <a:gd name="T47" fmla="*/ 18 h 136"/>
                  <a:gd name="T48" fmla="*/ 4 w 198"/>
                  <a:gd name="T49" fmla="*/ 18 h 136"/>
                  <a:gd name="T50" fmla="*/ 4 w 198"/>
                  <a:gd name="T51" fmla="*/ 18 h 136"/>
                  <a:gd name="T52" fmla="*/ 8 w 198"/>
                  <a:gd name="T53" fmla="*/ 12 h 136"/>
                  <a:gd name="T54" fmla="*/ 12 w 198"/>
                  <a:gd name="T55" fmla="*/ 8 h 136"/>
                  <a:gd name="T56" fmla="*/ 24 w 198"/>
                  <a:gd name="T57" fmla="*/ 2 h 136"/>
                  <a:gd name="T58" fmla="*/ 36 w 198"/>
                  <a:gd name="T59" fmla="*/ 0 h 136"/>
                  <a:gd name="T60" fmla="*/ 42 w 198"/>
                  <a:gd name="T61" fmla="*/ 2 h 136"/>
                  <a:gd name="T62" fmla="*/ 48 w 198"/>
                  <a:gd name="T63" fmla="*/ 4 h 136"/>
                  <a:gd name="T64" fmla="*/ 182 w 198"/>
                  <a:gd name="T65" fmla="*/ 7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8" h="136">
                    <a:moveTo>
                      <a:pt x="182" y="76"/>
                    </a:moveTo>
                    <a:lnTo>
                      <a:pt x="182" y="76"/>
                    </a:lnTo>
                    <a:lnTo>
                      <a:pt x="186" y="80"/>
                    </a:lnTo>
                    <a:lnTo>
                      <a:pt x="190" y="84"/>
                    </a:lnTo>
                    <a:lnTo>
                      <a:pt x="196" y="96"/>
                    </a:lnTo>
                    <a:lnTo>
                      <a:pt x="198" y="108"/>
                    </a:lnTo>
                    <a:lnTo>
                      <a:pt x="196" y="114"/>
                    </a:lnTo>
                    <a:lnTo>
                      <a:pt x="194" y="120"/>
                    </a:lnTo>
                    <a:lnTo>
                      <a:pt x="194" y="120"/>
                    </a:lnTo>
                    <a:lnTo>
                      <a:pt x="194" y="120"/>
                    </a:lnTo>
                    <a:lnTo>
                      <a:pt x="190" y="126"/>
                    </a:lnTo>
                    <a:lnTo>
                      <a:pt x="186" y="130"/>
                    </a:lnTo>
                    <a:lnTo>
                      <a:pt x="176" y="136"/>
                    </a:lnTo>
                    <a:lnTo>
                      <a:pt x="162" y="136"/>
                    </a:lnTo>
                    <a:lnTo>
                      <a:pt x="156" y="136"/>
                    </a:lnTo>
                    <a:lnTo>
                      <a:pt x="150" y="132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2" y="56"/>
                    </a:lnTo>
                    <a:lnTo>
                      <a:pt x="8" y="52"/>
                    </a:lnTo>
                    <a:lnTo>
                      <a:pt x="2" y="42"/>
                    </a:lnTo>
                    <a:lnTo>
                      <a:pt x="0" y="30"/>
                    </a:lnTo>
                    <a:lnTo>
                      <a:pt x="2" y="24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8" y="12"/>
                    </a:lnTo>
                    <a:lnTo>
                      <a:pt x="12" y="8"/>
                    </a:lnTo>
                    <a:lnTo>
                      <a:pt x="24" y="2"/>
                    </a:lnTo>
                    <a:lnTo>
                      <a:pt x="36" y="0"/>
                    </a:lnTo>
                    <a:lnTo>
                      <a:pt x="42" y="2"/>
                    </a:lnTo>
                    <a:lnTo>
                      <a:pt x="48" y="4"/>
                    </a:lnTo>
                    <a:lnTo>
                      <a:pt x="182" y="76"/>
                    </a:lnTo>
                    <a:close/>
                  </a:path>
                </a:pathLst>
              </a:custGeom>
              <a:solidFill>
                <a:srgbClr val="721B89"/>
              </a:solidFill>
              <a:ln w="4">
                <a:solidFill>
                  <a:srgbClr val="C1848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265"/>
              <p:cNvSpPr>
                <a:spLocks/>
              </p:cNvSpPr>
              <p:nvPr/>
            </p:nvSpPr>
            <p:spPr bwMode="auto">
              <a:xfrm>
                <a:off x="3702050" y="2559050"/>
                <a:ext cx="50800" cy="25400"/>
              </a:xfrm>
              <a:custGeom>
                <a:avLst/>
                <a:gdLst>
                  <a:gd name="T0" fmla="*/ 16 w 32"/>
                  <a:gd name="T1" fmla="*/ 16 h 16"/>
                  <a:gd name="T2" fmla="*/ 16 w 32"/>
                  <a:gd name="T3" fmla="*/ 16 h 16"/>
                  <a:gd name="T4" fmla="*/ 20 w 32"/>
                  <a:gd name="T5" fmla="*/ 16 h 16"/>
                  <a:gd name="T6" fmla="*/ 26 w 32"/>
                  <a:gd name="T7" fmla="*/ 14 h 16"/>
                  <a:gd name="T8" fmla="*/ 30 w 32"/>
                  <a:gd name="T9" fmla="*/ 10 h 16"/>
                  <a:gd name="T10" fmla="*/ 32 w 32"/>
                  <a:gd name="T11" fmla="*/ 4 h 16"/>
                  <a:gd name="T12" fmla="*/ 0 w 32"/>
                  <a:gd name="T13" fmla="*/ 0 h 16"/>
                  <a:gd name="T14" fmla="*/ 0 w 32"/>
                  <a:gd name="T15" fmla="*/ 0 h 16"/>
                  <a:gd name="T16" fmla="*/ 2 w 32"/>
                  <a:gd name="T17" fmla="*/ 6 h 16"/>
                  <a:gd name="T18" fmla="*/ 6 w 32"/>
                  <a:gd name="T19" fmla="*/ 10 h 16"/>
                  <a:gd name="T20" fmla="*/ 10 w 32"/>
                  <a:gd name="T21" fmla="*/ 14 h 16"/>
                  <a:gd name="T22" fmla="*/ 16 w 32"/>
                  <a:gd name="T23" fmla="*/ 16 h 16"/>
                  <a:gd name="T24" fmla="*/ 16 w 32"/>
                  <a:gd name="T2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16">
                    <a:moveTo>
                      <a:pt x="16" y="16"/>
                    </a:moveTo>
                    <a:lnTo>
                      <a:pt x="16" y="16"/>
                    </a:lnTo>
                    <a:lnTo>
                      <a:pt x="20" y="16"/>
                    </a:lnTo>
                    <a:lnTo>
                      <a:pt x="26" y="14"/>
                    </a:lnTo>
                    <a:lnTo>
                      <a:pt x="30" y="10"/>
                    </a:lnTo>
                    <a:lnTo>
                      <a:pt x="3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6" y="10"/>
                    </a:lnTo>
                    <a:lnTo>
                      <a:pt x="10" y="14"/>
                    </a:lnTo>
                    <a:lnTo>
                      <a:pt x="16" y="16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266"/>
              <p:cNvSpPr>
                <a:spLocks/>
              </p:cNvSpPr>
              <p:nvPr/>
            </p:nvSpPr>
            <p:spPr bwMode="auto">
              <a:xfrm>
                <a:off x="3705225" y="2536825"/>
                <a:ext cx="50800" cy="22225"/>
              </a:xfrm>
              <a:custGeom>
                <a:avLst/>
                <a:gdLst>
                  <a:gd name="T0" fmla="*/ 18 w 32"/>
                  <a:gd name="T1" fmla="*/ 0 h 14"/>
                  <a:gd name="T2" fmla="*/ 18 w 32"/>
                  <a:gd name="T3" fmla="*/ 0 h 14"/>
                  <a:gd name="T4" fmla="*/ 12 w 32"/>
                  <a:gd name="T5" fmla="*/ 0 h 14"/>
                  <a:gd name="T6" fmla="*/ 6 w 32"/>
                  <a:gd name="T7" fmla="*/ 2 h 14"/>
                  <a:gd name="T8" fmla="*/ 2 w 32"/>
                  <a:gd name="T9" fmla="*/ 6 h 14"/>
                  <a:gd name="T10" fmla="*/ 0 w 32"/>
                  <a:gd name="T11" fmla="*/ 10 h 14"/>
                  <a:gd name="T12" fmla="*/ 32 w 32"/>
                  <a:gd name="T13" fmla="*/ 14 h 14"/>
                  <a:gd name="T14" fmla="*/ 32 w 32"/>
                  <a:gd name="T15" fmla="*/ 14 h 14"/>
                  <a:gd name="T16" fmla="*/ 30 w 32"/>
                  <a:gd name="T17" fmla="*/ 8 h 14"/>
                  <a:gd name="T18" fmla="*/ 26 w 32"/>
                  <a:gd name="T19" fmla="*/ 4 h 14"/>
                  <a:gd name="T20" fmla="*/ 22 w 32"/>
                  <a:gd name="T21" fmla="*/ 0 h 14"/>
                  <a:gd name="T22" fmla="*/ 18 w 32"/>
                  <a:gd name="T23" fmla="*/ 0 h 14"/>
                  <a:gd name="T24" fmla="*/ 18 w 32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14">
                    <a:moveTo>
                      <a:pt x="18" y="0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0" y="8"/>
                    </a:lnTo>
                    <a:lnTo>
                      <a:pt x="26" y="4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" name="Group 285"/>
              <p:cNvGrpSpPr/>
              <p:nvPr/>
            </p:nvGrpSpPr>
            <p:grpSpPr>
              <a:xfrm rot="20621169">
                <a:off x="3868673" y="2745649"/>
                <a:ext cx="177800" cy="330200"/>
                <a:chOff x="5029200" y="2927350"/>
                <a:chExt cx="177800" cy="330200"/>
              </a:xfrm>
            </p:grpSpPr>
            <p:sp>
              <p:nvSpPr>
                <p:cNvPr id="206" name="Freeform 262"/>
                <p:cNvSpPr>
                  <a:spLocks/>
                </p:cNvSpPr>
                <p:nvPr/>
              </p:nvSpPr>
              <p:spPr bwMode="auto">
                <a:xfrm>
                  <a:off x="5029200" y="2927350"/>
                  <a:ext cx="177800" cy="330200"/>
                </a:xfrm>
                <a:custGeom>
                  <a:avLst/>
                  <a:gdLst>
                    <a:gd name="T0" fmla="*/ 64 w 112"/>
                    <a:gd name="T1" fmla="*/ 186 h 208"/>
                    <a:gd name="T2" fmla="*/ 64 w 112"/>
                    <a:gd name="T3" fmla="*/ 186 h 208"/>
                    <a:gd name="T4" fmla="*/ 60 w 112"/>
                    <a:gd name="T5" fmla="*/ 192 h 208"/>
                    <a:gd name="T6" fmla="*/ 56 w 112"/>
                    <a:gd name="T7" fmla="*/ 196 h 208"/>
                    <a:gd name="T8" fmla="*/ 48 w 112"/>
                    <a:gd name="T9" fmla="*/ 204 h 208"/>
                    <a:gd name="T10" fmla="*/ 36 w 112"/>
                    <a:gd name="T11" fmla="*/ 208 h 208"/>
                    <a:gd name="T12" fmla="*/ 28 w 112"/>
                    <a:gd name="T13" fmla="*/ 208 h 208"/>
                    <a:gd name="T14" fmla="*/ 22 w 112"/>
                    <a:gd name="T15" fmla="*/ 206 h 208"/>
                    <a:gd name="T16" fmla="*/ 22 w 112"/>
                    <a:gd name="T17" fmla="*/ 206 h 208"/>
                    <a:gd name="T18" fmla="*/ 22 w 112"/>
                    <a:gd name="T19" fmla="*/ 206 h 208"/>
                    <a:gd name="T20" fmla="*/ 16 w 112"/>
                    <a:gd name="T21" fmla="*/ 202 h 208"/>
                    <a:gd name="T22" fmla="*/ 12 w 112"/>
                    <a:gd name="T23" fmla="*/ 200 h 208"/>
                    <a:gd name="T24" fmla="*/ 4 w 112"/>
                    <a:gd name="T25" fmla="*/ 190 h 208"/>
                    <a:gd name="T26" fmla="*/ 0 w 112"/>
                    <a:gd name="T27" fmla="*/ 178 h 208"/>
                    <a:gd name="T28" fmla="*/ 0 w 112"/>
                    <a:gd name="T29" fmla="*/ 172 h 208"/>
                    <a:gd name="T30" fmla="*/ 2 w 112"/>
                    <a:gd name="T31" fmla="*/ 166 h 208"/>
                    <a:gd name="T32" fmla="*/ 50 w 112"/>
                    <a:gd name="T33" fmla="*/ 20 h 208"/>
                    <a:gd name="T34" fmla="*/ 50 w 112"/>
                    <a:gd name="T35" fmla="*/ 20 h 208"/>
                    <a:gd name="T36" fmla="*/ 54 w 112"/>
                    <a:gd name="T37" fmla="*/ 16 h 208"/>
                    <a:gd name="T38" fmla="*/ 56 w 112"/>
                    <a:gd name="T39" fmla="*/ 10 h 208"/>
                    <a:gd name="T40" fmla="*/ 66 w 112"/>
                    <a:gd name="T41" fmla="*/ 2 h 208"/>
                    <a:gd name="T42" fmla="*/ 78 w 112"/>
                    <a:gd name="T43" fmla="*/ 0 h 208"/>
                    <a:gd name="T44" fmla="*/ 84 w 112"/>
                    <a:gd name="T45" fmla="*/ 0 h 208"/>
                    <a:gd name="T46" fmla="*/ 92 w 112"/>
                    <a:gd name="T47" fmla="*/ 0 h 208"/>
                    <a:gd name="T48" fmla="*/ 92 w 112"/>
                    <a:gd name="T49" fmla="*/ 0 h 208"/>
                    <a:gd name="T50" fmla="*/ 92 w 112"/>
                    <a:gd name="T51" fmla="*/ 0 h 208"/>
                    <a:gd name="T52" fmla="*/ 98 w 112"/>
                    <a:gd name="T53" fmla="*/ 4 h 208"/>
                    <a:gd name="T54" fmla="*/ 102 w 112"/>
                    <a:gd name="T55" fmla="*/ 8 h 208"/>
                    <a:gd name="T56" fmla="*/ 110 w 112"/>
                    <a:gd name="T57" fmla="*/ 16 h 208"/>
                    <a:gd name="T58" fmla="*/ 112 w 112"/>
                    <a:gd name="T59" fmla="*/ 28 h 208"/>
                    <a:gd name="T60" fmla="*/ 112 w 112"/>
                    <a:gd name="T61" fmla="*/ 34 h 208"/>
                    <a:gd name="T62" fmla="*/ 112 w 112"/>
                    <a:gd name="T63" fmla="*/ 42 h 208"/>
                    <a:gd name="T64" fmla="*/ 64 w 112"/>
                    <a:gd name="T65" fmla="*/ 186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2" h="208">
                      <a:moveTo>
                        <a:pt x="64" y="186"/>
                      </a:moveTo>
                      <a:lnTo>
                        <a:pt x="64" y="186"/>
                      </a:lnTo>
                      <a:lnTo>
                        <a:pt x="60" y="192"/>
                      </a:lnTo>
                      <a:lnTo>
                        <a:pt x="56" y="196"/>
                      </a:lnTo>
                      <a:lnTo>
                        <a:pt x="48" y="204"/>
                      </a:lnTo>
                      <a:lnTo>
                        <a:pt x="36" y="208"/>
                      </a:lnTo>
                      <a:lnTo>
                        <a:pt x="28" y="208"/>
                      </a:lnTo>
                      <a:lnTo>
                        <a:pt x="22" y="206"/>
                      </a:lnTo>
                      <a:lnTo>
                        <a:pt x="22" y="206"/>
                      </a:lnTo>
                      <a:lnTo>
                        <a:pt x="22" y="206"/>
                      </a:lnTo>
                      <a:lnTo>
                        <a:pt x="16" y="202"/>
                      </a:lnTo>
                      <a:lnTo>
                        <a:pt x="12" y="200"/>
                      </a:lnTo>
                      <a:lnTo>
                        <a:pt x="4" y="190"/>
                      </a:lnTo>
                      <a:lnTo>
                        <a:pt x="0" y="178"/>
                      </a:lnTo>
                      <a:lnTo>
                        <a:pt x="0" y="172"/>
                      </a:lnTo>
                      <a:lnTo>
                        <a:pt x="2" y="166"/>
                      </a:lnTo>
                      <a:lnTo>
                        <a:pt x="50" y="20"/>
                      </a:lnTo>
                      <a:lnTo>
                        <a:pt x="50" y="20"/>
                      </a:lnTo>
                      <a:lnTo>
                        <a:pt x="54" y="16"/>
                      </a:lnTo>
                      <a:lnTo>
                        <a:pt x="56" y="10"/>
                      </a:lnTo>
                      <a:lnTo>
                        <a:pt x="66" y="2"/>
                      </a:lnTo>
                      <a:lnTo>
                        <a:pt x="78" y="0"/>
                      </a:lnTo>
                      <a:lnTo>
                        <a:pt x="84" y="0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98" y="4"/>
                      </a:lnTo>
                      <a:lnTo>
                        <a:pt x="102" y="8"/>
                      </a:lnTo>
                      <a:lnTo>
                        <a:pt x="110" y="16"/>
                      </a:lnTo>
                      <a:lnTo>
                        <a:pt x="112" y="28"/>
                      </a:lnTo>
                      <a:lnTo>
                        <a:pt x="112" y="34"/>
                      </a:lnTo>
                      <a:lnTo>
                        <a:pt x="112" y="42"/>
                      </a:lnTo>
                      <a:lnTo>
                        <a:pt x="64" y="186"/>
                      </a:lnTo>
                      <a:close/>
                    </a:path>
                  </a:pathLst>
                </a:custGeom>
                <a:solidFill>
                  <a:srgbClr val="721B89"/>
                </a:solidFill>
                <a:ln w="4">
                  <a:solidFill>
                    <a:srgbClr val="C1848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63"/>
                <p:cNvSpPr>
                  <a:spLocks/>
                </p:cNvSpPr>
                <p:nvPr/>
              </p:nvSpPr>
              <p:spPr bwMode="auto">
                <a:xfrm>
                  <a:off x="5137150" y="2968625"/>
                  <a:ext cx="50800" cy="22225"/>
                </a:xfrm>
                <a:custGeom>
                  <a:avLst/>
                  <a:gdLst>
                    <a:gd name="T0" fmla="*/ 14 w 32"/>
                    <a:gd name="T1" fmla="*/ 14 h 14"/>
                    <a:gd name="T2" fmla="*/ 14 w 32"/>
                    <a:gd name="T3" fmla="*/ 14 h 14"/>
                    <a:gd name="T4" fmla="*/ 20 w 32"/>
                    <a:gd name="T5" fmla="*/ 14 h 14"/>
                    <a:gd name="T6" fmla="*/ 26 w 32"/>
                    <a:gd name="T7" fmla="*/ 12 h 14"/>
                    <a:gd name="T8" fmla="*/ 30 w 32"/>
                    <a:gd name="T9" fmla="*/ 8 h 14"/>
                    <a:gd name="T10" fmla="*/ 32 w 32"/>
                    <a:gd name="T11" fmla="*/ 4 h 14"/>
                    <a:gd name="T12" fmla="*/ 0 w 32"/>
                    <a:gd name="T13" fmla="*/ 0 h 14"/>
                    <a:gd name="T14" fmla="*/ 0 w 32"/>
                    <a:gd name="T15" fmla="*/ 0 h 14"/>
                    <a:gd name="T16" fmla="*/ 2 w 32"/>
                    <a:gd name="T17" fmla="*/ 6 h 14"/>
                    <a:gd name="T18" fmla="*/ 4 w 32"/>
                    <a:gd name="T19" fmla="*/ 10 h 14"/>
                    <a:gd name="T20" fmla="*/ 8 w 32"/>
                    <a:gd name="T21" fmla="*/ 14 h 14"/>
                    <a:gd name="T22" fmla="*/ 14 w 32"/>
                    <a:gd name="T23" fmla="*/ 14 h 14"/>
                    <a:gd name="T24" fmla="*/ 14 w 32"/>
                    <a:gd name="T25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2" h="14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20" y="14"/>
                      </a:lnTo>
                      <a:lnTo>
                        <a:pt x="26" y="12"/>
                      </a:lnTo>
                      <a:lnTo>
                        <a:pt x="30" y="8"/>
                      </a:lnTo>
                      <a:lnTo>
                        <a:pt x="32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4" y="10"/>
                      </a:lnTo>
                      <a:lnTo>
                        <a:pt x="8" y="14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4747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" name="Freeform 264"/>
                <p:cNvSpPr>
                  <a:spLocks/>
                </p:cNvSpPr>
                <p:nvPr/>
              </p:nvSpPr>
              <p:spPr bwMode="auto">
                <a:xfrm>
                  <a:off x="5137150" y="2943225"/>
                  <a:ext cx="50800" cy="25400"/>
                </a:xfrm>
                <a:custGeom>
                  <a:avLst/>
                  <a:gdLst>
                    <a:gd name="T0" fmla="*/ 18 w 32"/>
                    <a:gd name="T1" fmla="*/ 0 h 16"/>
                    <a:gd name="T2" fmla="*/ 18 w 32"/>
                    <a:gd name="T3" fmla="*/ 0 h 16"/>
                    <a:gd name="T4" fmla="*/ 12 w 32"/>
                    <a:gd name="T5" fmla="*/ 0 h 16"/>
                    <a:gd name="T6" fmla="*/ 8 w 32"/>
                    <a:gd name="T7" fmla="*/ 2 h 16"/>
                    <a:gd name="T8" fmla="*/ 4 w 32"/>
                    <a:gd name="T9" fmla="*/ 6 h 16"/>
                    <a:gd name="T10" fmla="*/ 0 w 32"/>
                    <a:gd name="T11" fmla="*/ 12 h 16"/>
                    <a:gd name="T12" fmla="*/ 32 w 32"/>
                    <a:gd name="T13" fmla="*/ 16 h 16"/>
                    <a:gd name="T14" fmla="*/ 32 w 32"/>
                    <a:gd name="T15" fmla="*/ 16 h 16"/>
                    <a:gd name="T16" fmla="*/ 32 w 32"/>
                    <a:gd name="T17" fmla="*/ 10 h 16"/>
                    <a:gd name="T18" fmla="*/ 28 w 32"/>
                    <a:gd name="T19" fmla="*/ 6 h 16"/>
                    <a:gd name="T20" fmla="*/ 24 w 32"/>
                    <a:gd name="T21" fmla="*/ 2 h 16"/>
                    <a:gd name="T22" fmla="*/ 18 w 32"/>
                    <a:gd name="T23" fmla="*/ 0 h 16"/>
                    <a:gd name="T24" fmla="*/ 18 w 32"/>
                    <a:gd name="T25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2" h="16">
                      <a:moveTo>
                        <a:pt x="18" y="0"/>
                      </a:move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6"/>
                      </a:lnTo>
                      <a:lnTo>
                        <a:pt x="0" y="12"/>
                      </a:lnTo>
                      <a:lnTo>
                        <a:pt x="32" y="16"/>
                      </a:lnTo>
                      <a:lnTo>
                        <a:pt x="32" y="16"/>
                      </a:lnTo>
                      <a:lnTo>
                        <a:pt x="32" y="10"/>
                      </a:lnTo>
                      <a:lnTo>
                        <a:pt x="28" y="6"/>
                      </a:lnTo>
                      <a:lnTo>
                        <a:pt x="24" y="2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4747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05" name="Freeform 261"/>
              <p:cNvSpPr>
                <a:spLocks/>
              </p:cNvSpPr>
              <p:nvPr/>
            </p:nvSpPr>
            <p:spPr bwMode="auto">
              <a:xfrm rot="15934308">
                <a:off x="3690851" y="2646146"/>
                <a:ext cx="133350" cy="339725"/>
              </a:xfrm>
              <a:custGeom>
                <a:avLst/>
                <a:gdLst>
                  <a:gd name="T0" fmla="*/ 64 w 84"/>
                  <a:gd name="T1" fmla="*/ 188 h 214"/>
                  <a:gd name="T2" fmla="*/ 64 w 84"/>
                  <a:gd name="T3" fmla="*/ 188 h 214"/>
                  <a:gd name="T4" fmla="*/ 62 w 84"/>
                  <a:gd name="T5" fmla="*/ 194 h 214"/>
                  <a:gd name="T6" fmla="*/ 60 w 84"/>
                  <a:gd name="T7" fmla="*/ 200 h 214"/>
                  <a:gd name="T8" fmla="*/ 52 w 84"/>
                  <a:gd name="T9" fmla="*/ 208 h 214"/>
                  <a:gd name="T10" fmla="*/ 40 w 84"/>
                  <a:gd name="T11" fmla="*/ 214 h 214"/>
                  <a:gd name="T12" fmla="*/ 34 w 84"/>
                  <a:gd name="T13" fmla="*/ 214 h 214"/>
                  <a:gd name="T14" fmla="*/ 28 w 84"/>
                  <a:gd name="T15" fmla="*/ 214 h 214"/>
                  <a:gd name="T16" fmla="*/ 28 w 84"/>
                  <a:gd name="T17" fmla="*/ 214 h 214"/>
                  <a:gd name="T18" fmla="*/ 28 w 84"/>
                  <a:gd name="T19" fmla="*/ 214 h 214"/>
                  <a:gd name="T20" fmla="*/ 22 w 84"/>
                  <a:gd name="T21" fmla="*/ 214 h 214"/>
                  <a:gd name="T22" fmla="*/ 16 w 84"/>
                  <a:gd name="T23" fmla="*/ 210 h 214"/>
                  <a:gd name="T24" fmla="*/ 6 w 84"/>
                  <a:gd name="T25" fmla="*/ 202 h 214"/>
                  <a:gd name="T26" fmla="*/ 2 w 84"/>
                  <a:gd name="T27" fmla="*/ 192 h 214"/>
                  <a:gd name="T28" fmla="*/ 0 w 84"/>
                  <a:gd name="T29" fmla="*/ 186 h 214"/>
                  <a:gd name="T30" fmla="*/ 0 w 84"/>
                  <a:gd name="T31" fmla="*/ 178 h 214"/>
                  <a:gd name="T32" fmla="*/ 20 w 84"/>
                  <a:gd name="T33" fmla="*/ 28 h 214"/>
                  <a:gd name="T34" fmla="*/ 20 w 84"/>
                  <a:gd name="T35" fmla="*/ 28 h 214"/>
                  <a:gd name="T36" fmla="*/ 22 w 84"/>
                  <a:gd name="T37" fmla="*/ 22 h 214"/>
                  <a:gd name="T38" fmla="*/ 24 w 84"/>
                  <a:gd name="T39" fmla="*/ 16 h 214"/>
                  <a:gd name="T40" fmla="*/ 32 w 84"/>
                  <a:gd name="T41" fmla="*/ 6 h 214"/>
                  <a:gd name="T42" fmla="*/ 44 w 84"/>
                  <a:gd name="T43" fmla="*/ 2 h 214"/>
                  <a:gd name="T44" fmla="*/ 50 w 84"/>
                  <a:gd name="T45" fmla="*/ 0 h 214"/>
                  <a:gd name="T46" fmla="*/ 56 w 84"/>
                  <a:gd name="T47" fmla="*/ 0 h 214"/>
                  <a:gd name="T48" fmla="*/ 56 w 84"/>
                  <a:gd name="T49" fmla="*/ 0 h 214"/>
                  <a:gd name="T50" fmla="*/ 56 w 84"/>
                  <a:gd name="T51" fmla="*/ 0 h 214"/>
                  <a:gd name="T52" fmla="*/ 62 w 84"/>
                  <a:gd name="T53" fmla="*/ 2 h 214"/>
                  <a:gd name="T54" fmla="*/ 68 w 84"/>
                  <a:gd name="T55" fmla="*/ 4 h 214"/>
                  <a:gd name="T56" fmla="*/ 78 w 84"/>
                  <a:gd name="T57" fmla="*/ 12 h 214"/>
                  <a:gd name="T58" fmla="*/ 84 w 84"/>
                  <a:gd name="T59" fmla="*/ 24 h 214"/>
                  <a:gd name="T60" fmla="*/ 84 w 84"/>
                  <a:gd name="T61" fmla="*/ 30 h 214"/>
                  <a:gd name="T62" fmla="*/ 84 w 84"/>
                  <a:gd name="T63" fmla="*/ 36 h 214"/>
                  <a:gd name="T64" fmla="*/ 64 w 84"/>
                  <a:gd name="T65" fmla="*/ 188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4" h="214">
                    <a:moveTo>
                      <a:pt x="64" y="188"/>
                    </a:moveTo>
                    <a:lnTo>
                      <a:pt x="64" y="188"/>
                    </a:lnTo>
                    <a:lnTo>
                      <a:pt x="62" y="194"/>
                    </a:lnTo>
                    <a:lnTo>
                      <a:pt x="60" y="200"/>
                    </a:lnTo>
                    <a:lnTo>
                      <a:pt x="52" y="208"/>
                    </a:lnTo>
                    <a:lnTo>
                      <a:pt x="40" y="214"/>
                    </a:lnTo>
                    <a:lnTo>
                      <a:pt x="34" y="214"/>
                    </a:lnTo>
                    <a:lnTo>
                      <a:pt x="28" y="214"/>
                    </a:lnTo>
                    <a:lnTo>
                      <a:pt x="28" y="214"/>
                    </a:lnTo>
                    <a:lnTo>
                      <a:pt x="28" y="214"/>
                    </a:lnTo>
                    <a:lnTo>
                      <a:pt x="22" y="214"/>
                    </a:lnTo>
                    <a:lnTo>
                      <a:pt x="16" y="210"/>
                    </a:lnTo>
                    <a:lnTo>
                      <a:pt x="6" y="202"/>
                    </a:lnTo>
                    <a:lnTo>
                      <a:pt x="2" y="192"/>
                    </a:lnTo>
                    <a:lnTo>
                      <a:pt x="0" y="186"/>
                    </a:lnTo>
                    <a:lnTo>
                      <a:pt x="0" y="17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2" y="22"/>
                    </a:lnTo>
                    <a:lnTo>
                      <a:pt x="24" y="16"/>
                    </a:lnTo>
                    <a:lnTo>
                      <a:pt x="32" y="6"/>
                    </a:lnTo>
                    <a:lnTo>
                      <a:pt x="44" y="2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2" y="2"/>
                    </a:lnTo>
                    <a:lnTo>
                      <a:pt x="68" y="4"/>
                    </a:lnTo>
                    <a:lnTo>
                      <a:pt x="78" y="12"/>
                    </a:lnTo>
                    <a:lnTo>
                      <a:pt x="84" y="24"/>
                    </a:lnTo>
                    <a:lnTo>
                      <a:pt x="84" y="30"/>
                    </a:lnTo>
                    <a:lnTo>
                      <a:pt x="84" y="36"/>
                    </a:lnTo>
                    <a:lnTo>
                      <a:pt x="64" y="188"/>
                    </a:lnTo>
                    <a:close/>
                  </a:path>
                </a:pathLst>
              </a:custGeom>
              <a:solidFill>
                <a:srgbClr val="721B89"/>
              </a:solidFill>
              <a:ln w="4">
                <a:solidFill>
                  <a:srgbClr val="C1848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" name="Group 286"/>
              <p:cNvGrpSpPr/>
              <p:nvPr/>
            </p:nvGrpSpPr>
            <p:grpSpPr>
              <a:xfrm rot="421674">
                <a:off x="3814875" y="2777868"/>
                <a:ext cx="120650" cy="342900"/>
                <a:chOff x="5441950" y="2895600"/>
                <a:chExt cx="120650" cy="342900"/>
              </a:xfrm>
            </p:grpSpPr>
            <p:sp>
              <p:nvSpPr>
                <p:cNvPr id="159" name="Freeform 248"/>
                <p:cNvSpPr>
                  <a:spLocks/>
                </p:cNvSpPr>
                <p:nvPr/>
              </p:nvSpPr>
              <p:spPr bwMode="auto">
                <a:xfrm>
                  <a:off x="5441950" y="2895600"/>
                  <a:ext cx="120650" cy="342900"/>
                </a:xfrm>
                <a:custGeom>
                  <a:avLst/>
                  <a:gdLst>
                    <a:gd name="T0" fmla="*/ 76 w 76"/>
                    <a:gd name="T1" fmla="*/ 182 h 216"/>
                    <a:gd name="T2" fmla="*/ 76 w 76"/>
                    <a:gd name="T3" fmla="*/ 182 h 216"/>
                    <a:gd name="T4" fmla="*/ 76 w 76"/>
                    <a:gd name="T5" fmla="*/ 188 h 216"/>
                    <a:gd name="T6" fmla="*/ 76 w 76"/>
                    <a:gd name="T7" fmla="*/ 194 h 216"/>
                    <a:gd name="T8" fmla="*/ 70 w 76"/>
                    <a:gd name="T9" fmla="*/ 204 h 216"/>
                    <a:gd name="T10" fmla="*/ 60 w 76"/>
                    <a:gd name="T11" fmla="*/ 212 h 216"/>
                    <a:gd name="T12" fmla="*/ 54 w 76"/>
                    <a:gd name="T13" fmla="*/ 214 h 216"/>
                    <a:gd name="T14" fmla="*/ 48 w 76"/>
                    <a:gd name="T15" fmla="*/ 216 h 216"/>
                    <a:gd name="T16" fmla="*/ 48 w 76"/>
                    <a:gd name="T17" fmla="*/ 216 h 216"/>
                    <a:gd name="T18" fmla="*/ 48 w 76"/>
                    <a:gd name="T19" fmla="*/ 216 h 216"/>
                    <a:gd name="T20" fmla="*/ 40 w 76"/>
                    <a:gd name="T21" fmla="*/ 216 h 216"/>
                    <a:gd name="T22" fmla="*/ 34 w 76"/>
                    <a:gd name="T23" fmla="*/ 214 h 216"/>
                    <a:gd name="T24" fmla="*/ 24 w 76"/>
                    <a:gd name="T25" fmla="*/ 208 h 216"/>
                    <a:gd name="T26" fmla="*/ 16 w 76"/>
                    <a:gd name="T27" fmla="*/ 200 h 216"/>
                    <a:gd name="T28" fmla="*/ 14 w 76"/>
                    <a:gd name="T29" fmla="*/ 194 h 216"/>
                    <a:gd name="T30" fmla="*/ 12 w 76"/>
                    <a:gd name="T31" fmla="*/ 188 h 216"/>
                    <a:gd name="T32" fmla="*/ 0 w 76"/>
                    <a:gd name="T33" fmla="*/ 36 h 216"/>
                    <a:gd name="T34" fmla="*/ 0 w 76"/>
                    <a:gd name="T35" fmla="*/ 36 h 216"/>
                    <a:gd name="T36" fmla="*/ 0 w 76"/>
                    <a:gd name="T37" fmla="*/ 30 h 216"/>
                    <a:gd name="T38" fmla="*/ 0 w 76"/>
                    <a:gd name="T39" fmla="*/ 24 h 216"/>
                    <a:gd name="T40" fmla="*/ 6 w 76"/>
                    <a:gd name="T41" fmla="*/ 12 h 216"/>
                    <a:gd name="T42" fmla="*/ 16 w 76"/>
                    <a:gd name="T43" fmla="*/ 4 h 216"/>
                    <a:gd name="T44" fmla="*/ 22 w 76"/>
                    <a:gd name="T45" fmla="*/ 2 h 216"/>
                    <a:gd name="T46" fmla="*/ 28 w 76"/>
                    <a:gd name="T47" fmla="*/ 0 h 216"/>
                    <a:gd name="T48" fmla="*/ 28 w 76"/>
                    <a:gd name="T49" fmla="*/ 0 h 216"/>
                    <a:gd name="T50" fmla="*/ 28 w 76"/>
                    <a:gd name="T51" fmla="*/ 0 h 216"/>
                    <a:gd name="T52" fmla="*/ 34 w 76"/>
                    <a:gd name="T53" fmla="*/ 2 h 216"/>
                    <a:gd name="T54" fmla="*/ 42 w 76"/>
                    <a:gd name="T55" fmla="*/ 2 h 216"/>
                    <a:gd name="T56" fmla="*/ 52 w 76"/>
                    <a:gd name="T57" fmla="*/ 8 h 216"/>
                    <a:gd name="T58" fmla="*/ 60 w 76"/>
                    <a:gd name="T59" fmla="*/ 18 h 216"/>
                    <a:gd name="T60" fmla="*/ 62 w 76"/>
                    <a:gd name="T61" fmla="*/ 24 h 216"/>
                    <a:gd name="T62" fmla="*/ 64 w 76"/>
                    <a:gd name="T63" fmla="*/ 30 h 216"/>
                    <a:gd name="T64" fmla="*/ 76 w 76"/>
                    <a:gd name="T65" fmla="*/ 182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6" h="216">
                      <a:moveTo>
                        <a:pt x="76" y="182"/>
                      </a:moveTo>
                      <a:lnTo>
                        <a:pt x="76" y="182"/>
                      </a:lnTo>
                      <a:lnTo>
                        <a:pt x="76" y="188"/>
                      </a:lnTo>
                      <a:lnTo>
                        <a:pt x="76" y="194"/>
                      </a:lnTo>
                      <a:lnTo>
                        <a:pt x="70" y="204"/>
                      </a:lnTo>
                      <a:lnTo>
                        <a:pt x="60" y="212"/>
                      </a:lnTo>
                      <a:lnTo>
                        <a:pt x="54" y="214"/>
                      </a:lnTo>
                      <a:lnTo>
                        <a:pt x="48" y="216"/>
                      </a:lnTo>
                      <a:lnTo>
                        <a:pt x="48" y="216"/>
                      </a:lnTo>
                      <a:lnTo>
                        <a:pt x="48" y="216"/>
                      </a:lnTo>
                      <a:lnTo>
                        <a:pt x="40" y="216"/>
                      </a:lnTo>
                      <a:lnTo>
                        <a:pt x="34" y="214"/>
                      </a:lnTo>
                      <a:lnTo>
                        <a:pt x="24" y="208"/>
                      </a:lnTo>
                      <a:lnTo>
                        <a:pt x="16" y="200"/>
                      </a:lnTo>
                      <a:lnTo>
                        <a:pt x="14" y="194"/>
                      </a:lnTo>
                      <a:lnTo>
                        <a:pt x="12" y="188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0"/>
                      </a:lnTo>
                      <a:lnTo>
                        <a:pt x="0" y="24"/>
                      </a:lnTo>
                      <a:lnTo>
                        <a:pt x="6" y="12"/>
                      </a:lnTo>
                      <a:lnTo>
                        <a:pt x="16" y="4"/>
                      </a:lnTo>
                      <a:lnTo>
                        <a:pt x="22" y="2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34" y="2"/>
                      </a:lnTo>
                      <a:lnTo>
                        <a:pt x="42" y="2"/>
                      </a:lnTo>
                      <a:lnTo>
                        <a:pt x="52" y="8"/>
                      </a:lnTo>
                      <a:lnTo>
                        <a:pt x="60" y="18"/>
                      </a:lnTo>
                      <a:lnTo>
                        <a:pt x="62" y="24"/>
                      </a:lnTo>
                      <a:lnTo>
                        <a:pt x="64" y="30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721B89"/>
                </a:solidFill>
                <a:ln w="4">
                  <a:solidFill>
                    <a:srgbClr val="A5716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Freeform 249"/>
                <p:cNvSpPr>
                  <a:spLocks/>
                </p:cNvSpPr>
                <p:nvPr/>
              </p:nvSpPr>
              <p:spPr bwMode="auto">
                <a:xfrm>
                  <a:off x="5470525" y="2927350"/>
                  <a:ext cx="44450" cy="34925"/>
                </a:xfrm>
                <a:custGeom>
                  <a:avLst/>
                  <a:gdLst>
                    <a:gd name="T0" fmla="*/ 20 w 28"/>
                    <a:gd name="T1" fmla="*/ 20 h 22"/>
                    <a:gd name="T2" fmla="*/ 20 w 28"/>
                    <a:gd name="T3" fmla="*/ 20 h 22"/>
                    <a:gd name="T4" fmla="*/ 24 w 28"/>
                    <a:gd name="T5" fmla="*/ 16 h 22"/>
                    <a:gd name="T6" fmla="*/ 26 w 28"/>
                    <a:gd name="T7" fmla="*/ 10 h 22"/>
                    <a:gd name="T8" fmla="*/ 28 w 28"/>
                    <a:gd name="T9" fmla="*/ 6 h 22"/>
                    <a:gd name="T10" fmla="*/ 26 w 28"/>
                    <a:gd name="T11" fmla="*/ 0 h 22"/>
                    <a:gd name="T12" fmla="*/ 0 w 28"/>
                    <a:gd name="T13" fmla="*/ 18 h 22"/>
                    <a:gd name="T14" fmla="*/ 0 w 28"/>
                    <a:gd name="T15" fmla="*/ 18 h 22"/>
                    <a:gd name="T16" fmla="*/ 4 w 28"/>
                    <a:gd name="T17" fmla="*/ 20 h 22"/>
                    <a:gd name="T18" fmla="*/ 10 w 28"/>
                    <a:gd name="T19" fmla="*/ 22 h 22"/>
                    <a:gd name="T20" fmla="*/ 14 w 28"/>
                    <a:gd name="T21" fmla="*/ 22 h 22"/>
                    <a:gd name="T22" fmla="*/ 20 w 28"/>
                    <a:gd name="T23" fmla="*/ 20 h 22"/>
                    <a:gd name="T24" fmla="*/ 20 w 28"/>
                    <a:gd name="T25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22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4" y="16"/>
                      </a:lnTo>
                      <a:lnTo>
                        <a:pt x="26" y="10"/>
                      </a:lnTo>
                      <a:lnTo>
                        <a:pt x="28" y="6"/>
                      </a:lnTo>
                      <a:lnTo>
                        <a:pt x="26" y="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20"/>
                      </a:lnTo>
                      <a:lnTo>
                        <a:pt x="10" y="22"/>
                      </a:lnTo>
                      <a:lnTo>
                        <a:pt x="14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4747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250"/>
                <p:cNvSpPr>
                  <a:spLocks/>
                </p:cNvSpPr>
                <p:nvPr/>
              </p:nvSpPr>
              <p:spPr bwMode="auto">
                <a:xfrm>
                  <a:off x="5464175" y="2914650"/>
                  <a:ext cx="44450" cy="34925"/>
                </a:xfrm>
                <a:custGeom>
                  <a:avLst/>
                  <a:gdLst>
                    <a:gd name="T0" fmla="*/ 8 w 28"/>
                    <a:gd name="T1" fmla="*/ 2 h 22"/>
                    <a:gd name="T2" fmla="*/ 8 w 28"/>
                    <a:gd name="T3" fmla="*/ 2 h 22"/>
                    <a:gd name="T4" fmla="*/ 4 w 28"/>
                    <a:gd name="T5" fmla="*/ 6 h 22"/>
                    <a:gd name="T6" fmla="*/ 0 w 28"/>
                    <a:gd name="T7" fmla="*/ 10 h 22"/>
                    <a:gd name="T8" fmla="*/ 0 w 28"/>
                    <a:gd name="T9" fmla="*/ 16 h 22"/>
                    <a:gd name="T10" fmla="*/ 0 w 28"/>
                    <a:gd name="T11" fmla="*/ 22 h 22"/>
                    <a:gd name="T12" fmla="*/ 28 w 28"/>
                    <a:gd name="T13" fmla="*/ 4 h 22"/>
                    <a:gd name="T14" fmla="*/ 28 w 28"/>
                    <a:gd name="T15" fmla="*/ 4 h 22"/>
                    <a:gd name="T16" fmla="*/ 24 w 28"/>
                    <a:gd name="T17" fmla="*/ 0 h 22"/>
                    <a:gd name="T18" fmla="*/ 18 w 28"/>
                    <a:gd name="T19" fmla="*/ 0 h 22"/>
                    <a:gd name="T20" fmla="*/ 12 w 28"/>
                    <a:gd name="T21" fmla="*/ 0 h 22"/>
                    <a:gd name="T22" fmla="*/ 8 w 28"/>
                    <a:gd name="T23" fmla="*/ 2 h 22"/>
                    <a:gd name="T24" fmla="*/ 8 w 28"/>
                    <a:gd name="T25" fmla="*/ 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22">
                      <a:moveTo>
                        <a:pt x="8" y="2"/>
                      </a:moveTo>
                      <a:lnTo>
                        <a:pt x="8" y="2"/>
                      </a:lnTo>
                      <a:lnTo>
                        <a:pt x="4" y="6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4747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321"/>
            <p:cNvGrpSpPr/>
            <p:nvPr/>
          </p:nvGrpSpPr>
          <p:grpSpPr>
            <a:xfrm flipH="1">
              <a:off x="5029200" y="3429000"/>
              <a:ext cx="870676" cy="1305310"/>
              <a:chOff x="1867898" y="1761132"/>
              <a:chExt cx="685800" cy="1305310"/>
            </a:xfrm>
          </p:grpSpPr>
          <p:sp>
            <p:nvSpPr>
              <p:cNvPr id="311" name="Freeform 247"/>
              <p:cNvSpPr>
                <a:spLocks/>
              </p:cNvSpPr>
              <p:nvPr/>
            </p:nvSpPr>
            <p:spPr bwMode="auto">
              <a:xfrm rot="18668755">
                <a:off x="2223891" y="2567962"/>
                <a:ext cx="231775" cy="274736"/>
              </a:xfrm>
              <a:custGeom>
                <a:avLst/>
                <a:gdLst>
                  <a:gd name="T0" fmla="*/ 142 w 146"/>
                  <a:gd name="T1" fmla="*/ 142 h 192"/>
                  <a:gd name="T2" fmla="*/ 142 w 146"/>
                  <a:gd name="T3" fmla="*/ 142 h 192"/>
                  <a:gd name="T4" fmla="*/ 144 w 146"/>
                  <a:gd name="T5" fmla="*/ 148 h 192"/>
                  <a:gd name="T6" fmla="*/ 146 w 146"/>
                  <a:gd name="T7" fmla="*/ 154 h 192"/>
                  <a:gd name="T8" fmla="*/ 146 w 146"/>
                  <a:gd name="T9" fmla="*/ 168 h 192"/>
                  <a:gd name="T10" fmla="*/ 140 w 146"/>
                  <a:gd name="T11" fmla="*/ 178 h 192"/>
                  <a:gd name="T12" fmla="*/ 136 w 146"/>
                  <a:gd name="T13" fmla="*/ 184 h 192"/>
                  <a:gd name="T14" fmla="*/ 132 w 146"/>
                  <a:gd name="T15" fmla="*/ 188 h 192"/>
                  <a:gd name="T16" fmla="*/ 132 w 146"/>
                  <a:gd name="T17" fmla="*/ 188 h 192"/>
                  <a:gd name="T18" fmla="*/ 132 w 146"/>
                  <a:gd name="T19" fmla="*/ 188 h 192"/>
                  <a:gd name="T20" fmla="*/ 126 w 146"/>
                  <a:gd name="T21" fmla="*/ 190 h 192"/>
                  <a:gd name="T22" fmla="*/ 120 w 146"/>
                  <a:gd name="T23" fmla="*/ 192 h 192"/>
                  <a:gd name="T24" fmla="*/ 108 w 146"/>
                  <a:gd name="T25" fmla="*/ 192 h 192"/>
                  <a:gd name="T26" fmla="*/ 96 w 146"/>
                  <a:gd name="T27" fmla="*/ 186 h 192"/>
                  <a:gd name="T28" fmla="*/ 92 w 146"/>
                  <a:gd name="T29" fmla="*/ 182 h 192"/>
                  <a:gd name="T30" fmla="*/ 88 w 146"/>
                  <a:gd name="T31" fmla="*/ 178 h 192"/>
                  <a:gd name="T32" fmla="*/ 6 w 146"/>
                  <a:gd name="T33" fmla="*/ 50 h 192"/>
                  <a:gd name="T34" fmla="*/ 6 w 146"/>
                  <a:gd name="T35" fmla="*/ 50 h 192"/>
                  <a:gd name="T36" fmla="*/ 2 w 146"/>
                  <a:gd name="T37" fmla="*/ 44 h 192"/>
                  <a:gd name="T38" fmla="*/ 0 w 146"/>
                  <a:gd name="T39" fmla="*/ 38 h 192"/>
                  <a:gd name="T40" fmla="*/ 0 w 146"/>
                  <a:gd name="T41" fmla="*/ 26 h 192"/>
                  <a:gd name="T42" fmla="*/ 6 w 146"/>
                  <a:gd name="T43" fmla="*/ 14 h 192"/>
                  <a:gd name="T44" fmla="*/ 10 w 146"/>
                  <a:gd name="T45" fmla="*/ 10 h 192"/>
                  <a:gd name="T46" fmla="*/ 14 w 146"/>
                  <a:gd name="T47" fmla="*/ 6 h 192"/>
                  <a:gd name="T48" fmla="*/ 14 w 146"/>
                  <a:gd name="T49" fmla="*/ 6 h 192"/>
                  <a:gd name="T50" fmla="*/ 14 w 146"/>
                  <a:gd name="T51" fmla="*/ 6 h 192"/>
                  <a:gd name="T52" fmla="*/ 20 w 146"/>
                  <a:gd name="T53" fmla="*/ 2 h 192"/>
                  <a:gd name="T54" fmla="*/ 26 w 146"/>
                  <a:gd name="T55" fmla="*/ 0 h 192"/>
                  <a:gd name="T56" fmla="*/ 38 w 146"/>
                  <a:gd name="T57" fmla="*/ 2 h 192"/>
                  <a:gd name="T58" fmla="*/ 50 w 146"/>
                  <a:gd name="T59" fmla="*/ 6 h 192"/>
                  <a:gd name="T60" fmla="*/ 54 w 146"/>
                  <a:gd name="T61" fmla="*/ 10 h 192"/>
                  <a:gd name="T62" fmla="*/ 58 w 146"/>
                  <a:gd name="T63" fmla="*/ 14 h 192"/>
                  <a:gd name="T64" fmla="*/ 142 w 146"/>
                  <a:gd name="T65" fmla="*/ 14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6" h="192">
                    <a:moveTo>
                      <a:pt x="142" y="142"/>
                    </a:moveTo>
                    <a:lnTo>
                      <a:pt x="142" y="142"/>
                    </a:lnTo>
                    <a:lnTo>
                      <a:pt x="144" y="148"/>
                    </a:lnTo>
                    <a:lnTo>
                      <a:pt x="146" y="154"/>
                    </a:lnTo>
                    <a:lnTo>
                      <a:pt x="146" y="168"/>
                    </a:lnTo>
                    <a:lnTo>
                      <a:pt x="140" y="178"/>
                    </a:lnTo>
                    <a:lnTo>
                      <a:pt x="136" y="184"/>
                    </a:lnTo>
                    <a:lnTo>
                      <a:pt x="132" y="188"/>
                    </a:lnTo>
                    <a:lnTo>
                      <a:pt x="132" y="188"/>
                    </a:lnTo>
                    <a:lnTo>
                      <a:pt x="132" y="188"/>
                    </a:lnTo>
                    <a:lnTo>
                      <a:pt x="126" y="190"/>
                    </a:lnTo>
                    <a:lnTo>
                      <a:pt x="120" y="192"/>
                    </a:lnTo>
                    <a:lnTo>
                      <a:pt x="108" y="192"/>
                    </a:lnTo>
                    <a:lnTo>
                      <a:pt x="96" y="186"/>
                    </a:lnTo>
                    <a:lnTo>
                      <a:pt x="92" y="182"/>
                    </a:lnTo>
                    <a:lnTo>
                      <a:pt x="88" y="178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50" y="6"/>
                    </a:lnTo>
                    <a:lnTo>
                      <a:pt x="54" y="10"/>
                    </a:lnTo>
                    <a:lnTo>
                      <a:pt x="58" y="14"/>
                    </a:lnTo>
                    <a:lnTo>
                      <a:pt x="142" y="142"/>
                    </a:lnTo>
                    <a:close/>
                  </a:path>
                </a:pathLst>
              </a:custGeom>
              <a:solidFill>
                <a:srgbClr val="721B89"/>
              </a:solidFill>
              <a:ln w="4">
                <a:solidFill>
                  <a:srgbClr val="A571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" name="Group 311"/>
              <p:cNvGrpSpPr/>
              <p:nvPr/>
            </p:nvGrpSpPr>
            <p:grpSpPr>
              <a:xfrm rot="20621169">
                <a:off x="2377860" y="2694514"/>
                <a:ext cx="160263" cy="330200"/>
                <a:chOff x="5029200" y="2927350"/>
                <a:chExt cx="177800" cy="330200"/>
              </a:xfrm>
            </p:grpSpPr>
            <p:sp>
              <p:nvSpPr>
                <p:cNvPr id="313" name="Freeform 262"/>
                <p:cNvSpPr>
                  <a:spLocks/>
                </p:cNvSpPr>
                <p:nvPr/>
              </p:nvSpPr>
              <p:spPr bwMode="auto">
                <a:xfrm>
                  <a:off x="5029200" y="2927350"/>
                  <a:ext cx="177800" cy="330200"/>
                </a:xfrm>
                <a:custGeom>
                  <a:avLst/>
                  <a:gdLst>
                    <a:gd name="T0" fmla="*/ 64 w 112"/>
                    <a:gd name="T1" fmla="*/ 186 h 208"/>
                    <a:gd name="T2" fmla="*/ 64 w 112"/>
                    <a:gd name="T3" fmla="*/ 186 h 208"/>
                    <a:gd name="T4" fmla="*/ 60 w 112"/>
                    <a:gd name="T5" fmla="*/ 192 h 208"/>
                    <a:gd name="T6" fmla="*/ 56 w 112"/>
                    <a:gd name="T7" fmla="*/ 196 h 208"/>
                    <a:gd name="T8" fmla="*/ 48 w 112"/>
                    <a:gd name="T9" fmla="*/ 204 h 208"/>
                    <a:gd name="T10" fmla="*/ 36 w 112"/>
                    <a:gd name="T11" fmla="*/ 208 h 208"/>
                    <a:gd name="T12" fmla="*/ 28 w 112"/>
                    <a:gd name="T13" fmla="*/ 208 h 208"/>
                    <a:gd name="T14" fmla="*/ 22 w 112"/>
                    <a:gd name="T15" fmla="*/ 206 h 208"/>
                    <a:gd name="T16" fmla="*/ 22 w 112"/>
                    <a:gd name="T17" fmla="*/ 206 h 208"/>
                    <a:gd name="T18" fmla="*/ 22 w 112"/>
                    <a:gd name="T19" fmla="*/ 206 h 208"/>
                    <a:gd name="T20" fmla="*/ 16 w 112"/>
                    <a:gd name="T21" fmla="*/ 202 h 208"/>
                    <a:gd name="T22" fmla="*/ 12 w 112"/>
                    <a:gd name="T23" fmla="*/ 200 h 208"/>
                    <a:gd name="T24" fmla="*/ 4 w 112"/>
                    <a:gd name="T25" fmla="*/ 190 h 208"/>
                    <a:gd name="T26" fmla="*/ 0 w 112"/>
                    <a:gd name="T27" fmla="*/ 178 h 208"/>
                    <a:gd name="T28" fmla="*/ 0 w 112"/>
                    <a:gd name="T29" fmla="*/ 172 h 208"/>
                    <a:gd name="T30" fmla="*/ 2 w 112"/>
                    <a:gd name="T31" fmla="*/ 166 h 208"/>
                    <a:gd name="T32" fmla="*/ 50 w 112"/>
                    <a:gd name="T33" fmla="*/ 20 h 208"/>
                    <a:gd name="T34" fmla="*/ 50 w 112"/>
                    <a:gd name="T35" fmla="*/ 20 h 208"/>
                    <a:gd name="T36" fmla="*/ 54 w 112"/>
                    <a:gd name="T37" fmla="*/ 16 h 208"/>
                    <a:gd name="T38" fmla="*/ 56 w 112"/>
                    <a:gd name="T39" fmla="*/ 10 h 208"/>
                    <a:gd name="T40" fmla="*/ 66 w 112"/>
                    <a:gd name="T41" fmla="*/ 2 h 208"/>
                    <a:gd name="T42" fmla="*/ 78 w 112"/>
                    <a:gd name="T43" fmla="*/ 0 h 208"/>
                    <a:gd name="T44" fmla="*/ 84 w 112"/>
                    <a:gd name="T45" fmla="*/ 0 h 208"/>
                    <a:gd name="T46" fmla="*/ 92 w 112"/>
                    <a:gd name="T47" fmla="*/ 0 h 208"/>
                    <a:gd name="T48" fmla="*/ 92 w 112"/>
                    <a:gd name="T49" fmla="*/ 0 h 208"/>
                    <a:gd name="T50" fmla="*/ 92 w 112"/>
                    <a:gd name="T51" fmla="*/ 0 h 208"/>
                    <a:gd name="T52" fmla="*/ 98 w 112"/>
                    <a:gd name="T53" fmla="*/ 4 h 208"/>
                    <a:gd name="T54" fmla="*/ 102 w 112"/>
                    <a:gd name="T55" fmla="*/ 8 h 208"/>
                    <a:gd name="T56" fmla="*/ 110 w 112"/>
                    <a:gd name="T57" fmla="*/ 16 h 208"/>
                    <a:gd name="T58" fmla="*/ 112 w 112"/>
                    <a:gd name="T59" fmla="*/ 28 h 208"/>
                    <a:gd name="T60" fmla="*/ 112 w 112"/>
                    <a:gd name="T61" fmla="*/ 34 h 208"/>
                    <a:gd name="T62" fmla="*/ 112 w 112"/>
                    <a:gd name="T63" fmla="*/ 42 h 208"/>
                    <a:gd name="T64" fmla="*/ 64 w 112"/>
                    <a:gd name="T65" fmla="*/ 186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2" h="208">
                      <a:moveTo>
                        <a:pt x="64" y="186"/>
                      </a:moveTo>
                      <a:lnTo>
                        <a:pt x="64" y="186"/>
                      </a:lnTo>
                      <a:lnTo>
                        <a:pt x="60" y="192"/>
                      </a:lnTo>
                      <a:lnTo>
                        <a:pt x="56" y="196"/>
                      </a:lnTo>
                      <a:lnTo>
                        <a:pt x="48" y="204"/>
                      </a:lnTo>
                      <a:lnTo>
                        <a:pt x="36" y="208"/>
                      </a:lnTo>
                      <a:lnTo>
                        <a:pt x="28" y="208"/>
                      </a:lnTo>
                      <a:lnTo>
                        <a:pt x="22" y="206"/>
                      </a:lnTo>
                      <a:lnTo>
                        <a:pt x="22" y="206"/>
                      </a:lnTo>
                      <a:lnTo>
                        <a:pt x="22" y="206"/>
                      </a:lnTo>
                      <a:lnTo>
                        <a:pt x="16" y="202"/>
                      </a:lnTo>
                      <a:lnTo>
                        <a:pt x="12" y="200"/>
                      </a:lnTo>
                      <a:lnTo>
                        <a:pt x="4" y="190"/>
                      </a:lnTo>
                      <a:lnTo>
                        <a:pt x="0" y="178"/>
                      </a:lnTo>
                      <a:lnTo>
                        <a:pt x="0" y="172"/>
                      </a:lnTo>
                      <a:lnTo>
                        <a:pt x="2" y="166"/>
                      </a:lnTo>
                      <a:lnTo>
                        <a:pt x="50" y="20"/>
                      </a:lnTo>
                      <a:lnTo>
                        <a:pt x="50" y="20"/>
                      </a:lnTo>
                      <a:lnTo>
                        <a:pt x="54" y="16"/>
                      </a:lnTo>
                      <a:lnTo>
                        <a:pt x="56" y="10"/>
                      </a:lnTo>
                      <a:lnTo>
                        <a:pt x="66" y="2"/>
                      </a:lnTo>
                      <a:lnTo>
                        <a:pt x="78" y="0"/>
                      </a:lnTo>
                      <a:lnTo>
                        <a:pt x="84" y="0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98" y="4"/>
                      </a:lnTo>
                      <a:lnTo>
                        <a:pt x="102" y="8"/>
                      </a:lnTo>
                      <a:lnTo>
                        <a:pt x="110" y="16"/>
                      </a:lnTo>
                      <a:lnTo>
                        <a:pt x="112" y="28"/>
                      </a:lnTo>
                      <a:lnTo>
                        <a:pt x="112" y="34"/>
                      </a:lnTo>
                      <a:lnTo>
                        <a:pt x="112" y="42"/>
                      </a:lnTo>
                      <a:lnTo>
                        <a:pt x="64" y="186"/>
                      </a:lnTo>
                      <a:close/>
                    </a:path>
                  </a:pathLst>
                </a:custGeom>
                <a:solidFill>
                  <a:srgbClr val="721B89"/>
                </a:solidFill>
                <a:ln w="4">
                  <a:solidFill>
                    <a:srgbClr val="C1848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4" name="Freeform 263"/>
                <p:cNvSpPr>
                  <a:spLocks/>
                </p:cNvSpPr>
                <p:nvPr/>
              </p:nvSpPr>
              <p:spPr bwMode="auto">
                <a:xfrm>
                  <a:off x="5137150" y="2968625"/>
                  <a:ext cx="50800" cy="22225"/>
                </a:xfrm>
                <a:custGeom>
                  <a:avLst/>
                  <a:gdLst>
                    <a:gd name="T0" fmla="*/ 14 w 32"/>
                    <a:gd name="T1" fmla="*/ 14 h 14"/>
                    <a:gd name="T2" fmla="*/ 14 w 32"/>
                    <a:gd name="T3" fmla="*/ 14 h 14"/>
                    <a:gd name="T4" fmla="*/ 20 w 32"/>
                    <a:gd name="T5" fmla="*/ 14 h 14"/>
                    <a:gd name="T6" fmla="*/ 26 w 32"/>
                    <a:gd name="T7" fmla="*/ 12 h 14"/>
                    <a:gd name="T8" fmla="*/ 30 w 32"/>
                    <a:gd name="T9" fmla="*/ 8 h 14"/>
                    <a:gd name="T10" fmla="*/ 32 w 32"/>
                    <a:gd name="T11" fmla="*/ 4 h 14"/>
                    <a:gd name="T12" fmla="*/ 0 w 32"/>
                    <a:gd name="T13" fmla="*/ 0 h 14"/>
                    <a:gd name="T14" fmla="*/ 0 w 32"/>
                    <a:gd name="T15" fmla="*/ 0 h 14"/>
                    <a:gd name="T16" fmla="*/ 2 w 32"/>
                    <a:gd name="T17" fmla="*/ 6 h 14"/>
                    <a:gd name="T18" fmla="*/ 4 w 32"/>
                    <a:gd name="T19" fmla="*/ 10 h 14"/>
                    <a:gd name="T20" fmla="*/ 8 w 32"/>
                    <a:gd name="T21" fmla="*/ 14 h 14"/>
                    <a:gd name="T22" fmla="*/ 14 w 32"/>
                    <a:gd name="T23" fmla="*/ 14 h 14"/>
                    <a:gd name="T24" fmla="*/ 14 w 32"/>
                    <a:gd name="T25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2" h="14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20" y="14"/>
                      </a:lnTo>
                      <a:lnTo>
                        <a:pt x="26" y="12"/>
                      </a:lnTo>
                      <a:lnTo>
                        <a:pt x="30" y="8"/>
                      </a:lnTo>
                      <a:lnTo>
                        <a:pt x="32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4" y="10"/>
                      </a:lnTo>
                      <a:lnTo>
                        <a:pt x="8" y="14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4747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5" name="Freeform 264"/>
                <p:cNvSpPr>
                  <a:spLocks/>
                </p:cNvSpPr>
                <p:nvPr/>
              </p:nvSpPr>
              <p:spPr bwMode="auto">
                <a:xfrm>
                  <a:off x="5137150" y="2943225"/>
                  <a:ext cx="50800" cy="25400"/>
                </a:xfrm>
                <a:custGeom>
                  <a:avLst/>
                  <a:gdLst>
                    <a:gd name="T0" fmla="*/ 18 w 32"/>
                    <a:gd name="T1" fmla="*/ 0 h 16"/>
                    <a:gd name="T2" fmla="*/ 18 w 32"/>
                    <a:gd name="T3" fmla="*/ 0 h 16"/>
                    <a:gd name="T4" fmla="*/ 12 w 32"/>
                    <a:gd name="T5" fmla="*/ 0 h 16"/>
                    <a:gd name="T6" fmla="*/ 8 w 32"/>
                    <a:gd name="T7" fmla="*/ 2 h 16"/>
                    <a:gd name="T8" fmla="*/ 4 w 32"/>
                    <a:gd name="T9" fmla="*/ 6 h 16"/>
                    <a:gd name="T10" fmla="*/ 0 w 32"/>
                    <a:gd name="T11" fmla="*/ 12 h 16"/>
                    <a:gd name="T12" fmla="*/ 32 w 32"/>
                    <a:gd name="T13" fmla="*/ 16 h 16"/>
                    <a:gd name="T14" fmla="*/ 32 w 32"/>
                    <a:gd name="T15" fmla="*/ 16 h 16"/>
                    <a:gd name="T16" fmla="*/ 32 w 32"/>
                    <a:gd name="T17" fmla="*/ 10 h 16"/>
                    <a:gd name="T18" fmla="*/ 28 w 32"/>
                    <a:gd name="T19" fmla="*/ 6 h 16"/>
                    <a:gd name="T20" fmla="*/ 24 w 32"/>
                    <a:gd name="T21" fmla="*/ 2 h 16"/>
                    <a:gd name="T22" fmla="*/ 18 w 32"/>
                    <a:gd name="T23" fmla="*/ 0 h 16"/>
                    <a:gd name="T24" fmla="*/ 18 w 32"/>
                    <a:gd name="T25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2" h="16">
                      <a:moveTo>
                        <a:pt x="18" y="0"/>
                      </a:move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6"/>
                      </a:lnTo>
                      <a:lnTo>
                        <a:pt x="0" y="12"/>
                      </a:lnTo>
                      <a:lnTo>
                        <a:pt x="32" y="16"/>
                      </a:lnTo>
                      <a:lnTo>
                        <a:pt x="32" y="16"/>
                      </a:lnTo>
                      <a:lnTo>
                        <a:pt x="32" y="10"/>
                      </a:lnTo>
                      <a:lnTo>
                        <a:pt x="28" y="6"/>
                      </a:lnTo>
                      <a:lnTo>
                        <a:pt x="24" y="2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4747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7" name="Freeform 226"/>
              <p:cNvSpPr>
                <a:spLocks/>
              </p:cNvSpPr>
              <p:nvPr/>
            </p:nvSpPr>
            <p:spPr bwMode="auto">
              <a:xfrm>
                <a:off x="2003126" y="1761132"/>
                <a:ext cx="222161" cy="250043"/>
              </a:xfrm>
              <a:custGeom>
                <a:avLst/>
                <a:gdLst>
                  <a:gd name="T0" fmla="*/ 138 w 138"/>
                  <a:gd name="T1" fmla="*/ 70 h 140"/>
                  <a:gd name="T2" fmla="*/ 138 w 138"/>
                  <a:gd name="T3" fmla="*/ 70 h 140"/>
                  <a:gd name="T4" fmla="*/ 136 w 138"/>
                  <a:gd name="T5" fmla="*/ 84 h 140"/>
                  <a:gd name="T6" fmla="*/ 132 w 138"/>
                  <a:gd name="T7" fmla="*/ 98 h 140"/>
                  <a:gd name="T8" fmla="*/ 126 w 138"/>
                  <a:gd name="T9" fmla="*/ 110 h 140"/>
                  <a:gd name="T10" fmla="*/ 118 w 138"/>
                  <a:gd name="T11" fmla="*/ 120 h 140"/>
                  <a:gd name="T12" fmla="*/ 108 w 138"/>
                  <a:gd name="T13" fmla="*/ 128 h 140"/>
                  <a:gd name="T14" fmla="*/ 96 w 138"/>
                  <a:gd name="T15" fmla="*/ 134 h 140"/>
                  <a:gd name="T16" fmla="*/ 82 w 138"/>
                  <a:gd name="T17" fmla="*/ 138 h 140"/>
                  <a:gd name="T18" fmla="*/ 68 w 138"/>
                  <a:gd name="T19" fmla="*/ 140 h 140"/>
                  <a:gd name="T20" fmla="*/ 68 w 138"/>
                  <a:gd name="T21" fmla="*/ 140 h 140"/>
                  <a:gd name="T22" fmla="*/ 54 w 138"/>
                  <a:gd name="T23" fmla="*/ 138 h 140"/>
                  <a:gd name="T24" fmla="*/ 42 w 138"/>
                  <a:gd name="T25" fmla="*/ 134 h 140"/>
                  <a:gd name="T26" fmla="*/ 30 w 138"/>
                  <a:gd name="T27" fmla="*/ 128 h 140"/>
                  <a:gd name="T28" fmla="*/ 20 w 138"/>
                  <a:gd name="T29" fmla="*/ 120 h 140"/>
                  <a:gd name="T30" fmla="*/ 10 w 138"/>
                  <a:gd name="T31" fmla="*/ 110 h 140"/>
                  <a:gd name="T32" fmla="*/ 4 w 138"/>
                  <a:gd name="T33" fmla="*/ 98 h 140"/>
                  <a:gd name="T34" fmla="*/ 0 w 138"/>
                  <a:gd name="T35" fmla="*/ 84 h 140"/>
                  <a:gd name="T36" fmla="*/ 0 w 138"/>
                  <a:gd name="T37" fmla="*/ 70 h 140"/>
                  <a:gd name="T38" fmla="*/ 0 w 138"/>
                  <a:gd name="T39" fmla="*/ 70 h 140"/>
                  <a:gd name="T40" fmla="*/ 0 w 138"/>
                  <a:gd name="T41" fmla="*/ 56 h 140"/>
                  <a:gd name="T42" fmla="*/ 4 w 138"/>
                  <a:gd name="T43" fmla="*/ 44 h 140"/>
                  <a:gd name="T44" fmla="*/ 10 w 138"/>
                  <a:gd name="T45" fmla="*/ 32 h 140"/>
                  <a:gd name="T46" fmla="*/ 20 w 138"/>
                  <a:gd name="T47" fmla="*/ 22 h 140"/>
                  <a:gd name="T48" fmla="*/ 30 w 138"/>
                  <a:gd name="T49" fmla="*/ 12 h 140"/>
                  <a:gd name="T50" fmla="*/ 42 w 138"/>
                  <a:gd name="T51" fmla="*/ 6 h 140"/>
                  <a:gd name="T52" fmla="*/ 54 w 138"/>
                  <a:gd name="T53" fmla="*/ 2 h 140"/>
                  <a:gd name="T54" fmla="*/ 68 w 138"/>
                  <a:gd name="T55" fmla="*/ 0 h 140"/>
                  <a:gd name="T56" fmla="*/ 68 w 138"/>
                  <a:gd name="T57" fmla="*/ 0 h 140"/>
                  <a:gd name="T58" fmla="*/ 82 w 138"/>
                  <a:gd name="T59" fmla="*/ 2 h 140"/>
                  <a:gd name="T60" fmla="*/ 96 w 138"/>
                  <a:gd name="T61" fmla="*/ 6 h 140"/>
                  <a:gd name="T62" fmla="*/ 108 w 138"/>
                  <a:gd name="T63" fmla="*/ 12 h 140"/>
                  <a:gd name="T64" fmla="*/ 118 w 138"/>
                  <a:gd name="T65" fmla="*/ 22 h 140"/>
                  <a:gd name="T66" fmla="*/ 126 w 138"/>
                  <a:gd name="T67" fmla="*/ 32 h 140"/>
                  <a:gd name="T68" fmla="*/ 132 w 138"/>
                  <a:gd name="T69" fmla="*/ 44 h 140"/>
                  <a:gd name="T70" fmla="*/ 136 w 138"/>
                  <a:gd name="T71" fmla="*/ 56 h 140"/>
                  <a:gd name="T72" fmla="*/ 138 w 138"/>
                  <a:gd name="T73" fmla="*/ 70 h 140"/>
                  <a:gd name="T74" fmla="*/ 138 w 138"/>
                  <a:gd name="T75" fmla="*/ 7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40">
                    <a:moveTo>
                      <a:pt x="138" y="70"/>
                    </a:moveTo>
                    <a:lnTo>
                      <a:pt x="138" y="70"/>
                    </a:lnTo>
                    <a:lnTo>
                      <a:pt x="136" y="84"/>
                    </a:lnTo>
                    <a:lnTo>
                      <a:pt x="132" y="98"/>
                    </a:lnTo>
                    <a:lnTo>
                      <a:pt x="126" y="110"/>
                    </a:lnTo>
                    <a:lnTo>
                      <a:pt x="118" y="120"/>
                    </a:lnTo>
                    <a:lnTo>
                      <a:pt x="108" y="128"/>
                    </a:lnTo>
                    <a:lnTo>
                      <a:pt x="96" y="134"/>
                    </a:lnTo>
                    <a:lnTo>
                      <a:pt x="82" y="138"/>
                    </a:lnTo>
                    <a:lnTo>
                      <a:pt x="68" y="140"/>
                    </a:lnTo>
                    <a:lnTo>
                      <a:pt x="68" y="140"/>
                    </a:lnTo>
                    <a:lnTo>
                      <a:pt x="54" y="138"/>
                    </a:lnTo>
                    <a:lnTo>
                      <a:pt x="42" y="134"/>
                    </a:lnTo>
                    <a:lnTo>
                      <a:pt x="30" y="128"/>
                    </a:lnTo>
                    <a:lnTo>
                      <a:pt x="20" y="120"/>
                    </a:lnTo>
                    <a:lnTo>
                      <a:pt x="10" y="110"/>
                    </a:lnTo>
                    <a:lnTo>
                      <a:pt x="4" y="98"/>
                    </a:lnTo>
                    <a:lnTo>
                      <a:pt x="0" y="8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56"/>
                    </a:lnTo>
                    <a:lnTo>
                      <a:pt x="4" y="44"/>
                    </a:lnTo>
                    <a:lnTo>
                      <a:pt x="10" y="32"/>
                    </a:lnTo>
                    <a:lnTo>
                      <a:pt x="20" y="22"/>
                    </a:lnTo>
                    <a:lnTo>
                      <a:pt x="30" y="12"/>
                    </a:lnTo>
                    <a:lnTo>
                      <a:pt x="42" y="6"/>
                    </a:lnTo>
                    <a:lnTo>
                      <a:pt x="54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82" y="2"/>
                    </a:lnTo>
                    <a:lnTo>
                      <a:pt x="96" y="6"/>
                    </a:lnTo>
                    <a:lnTo>
                      <a:pt x="108" y="12"/>
                    </a:lnTo>
                    <a:lnTo>
                      <a:pt x="118" y="22"/>
                    </a:lnTo>
                    <a:lnTo>
                      <a:pt x="126" y="32"/>
                    </a:lnTo>
                    <a:lnTo>
                      <a:pt x="132" y="44"/>
                    </a:lnTo>
                    <a:lnTo>
                      <a:pt x="136" y="56"/>
                    </a:lnTo>
                    <a:lnTo>
                      <a:pt x="138" y="70"/>
                    </a:lnTo>
                    <a:lnTo>
                      <a:pt x="138" y="70"/>
                    </a:lnTo>
                    <a:close/>
                  </a:path>
                </a:pathLst>
              </a:custGeom>
              <a:solidFill>
                <a:srgbClr val="721B89"/>
              </a:solidFill>
              <a:ln w="4">
                <a:solidFill>
                  <a:srgbClr val="CC8C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232"/>
              <p:cNvSpPr>
                <a:spLocks noEditPoints="1"/>
              </p:cNvSpPr>
              <p:nvPr/>
            </p:nvSpPr>
            <p:spPr bwMode="auto">
              <a:xfrm>
                <a:off x="2527941" y="2361235"/>
                <a:ext cx="25757" cy="14288"/>
              </a:xfrm>
              <a:custGeom>
                <a:avLst/>
                <a:gdLst>
                  <a:gd name="T0" fmla="*/ 2 w 16"/>
                  <a:gd name="T1" fmla="*/ 8 h 8"/>
                  <a:gd name="T2" fmla="*/ 2 w 16"/>
                  <a:gd name="T3" fmla="*/ 8 h 8"/>
                  <a:gd name="T4" fmla="*/ 2 w 16"/>
                  <a:gd name="T5" fmla="*/ 8 h 8"/>
                  <a:gd name="T6" fmla="*/ 0 w 16"/>
                  <a:gd name="T7" fmla="*/ 4 h 8"/>
                  <a:gd name="T8" fmla="*/ 0 w 16"/>
                  <a:gd name="T9" fmla="*/ 4 h 8"/>
                  <a:gd name="T10" fmla="*/ 0 w 16"/>
                  <a:gd name="T11" fmla="*/ 4 h 8"/>
                  <a:gd name="T12" fmla="*/ 14 w 16"/>
                  <a:gd name="T13" fmla="*/ 0 h 8"/>
                  <a:gd name="T14" fmla="*/ 14 w 16"/>
                  <a:gd name="T15" fmla="*/ 0 h 8"/>
                  <a:gd name="T16" fmla="*/ 14 w 16"/>
                  <a:gd name="T17" fmla="*/ 0 h 8"/>
                  <a:gd name="T18" fmla="*/ 16 w 16"/>
                  <a:gd name="T19" fmla="*/ 2 h 8"/>
                  <a:gd name="T20" fmla="*/ 16 w 16"/>
                  <a:gd name="T21" fmla="*/ 2 h 8"/>
                  <a:gd name="T22" fmla="*/ 14 w 16"/>
                  <a:gd name="T23" fmla="*/ 4 h 8"/>
                  <a:gd name="T24" fmla="*/ 2 w 16"/>
                  <a:gd name="T25" fmla="*/ 8 h 8"/>
                  <a:gd name="T26" fmla="*/ 14 w 16"/>
                  <a:gd name="T27" fmla="*/ 4 h 8"/>
                  <a:gd name="T28" fmla="*/ 14 w 16"/>
                  <a:gd name="T29" fmla="*/ 4 h 8"/>
                  <a:gd name="T30" fmla="*/ 16 w 16"/>
                  <a:gd name="T31" fmla="*/ 2 h 8"/>
                  <a:gd name="T32" fmla="*/ 14 w 16"/>
                  <a:gd name="T33" fmla="*/ 0 h 8"/>
                  <a:gd name="T34" fmla="*/ 14 w 16"/>
                  <a:gd name="T35" fmla="*/ 0 h 8"/>
                  <a:gd name="T36" fmla="*/ 14 w 16"/>
                  <a:gd name="T37" fmla="*/ 0 h 8"/>
                  <a:gd name="T38" fmla="*/ 0 w 16"/>
                  <a:gd name="T39" fmla="*/ 4 h 8"/>
                  <a:gd name="T40" fmla="*/ 0 w 16"/>
                  <a:gd name="T41" fmla="*/ 4 h 8"/>
                  <a:gd name="T42" fmla="*/ 0 w 16"/>
                  <a:gd name="T43" fmla="*/ 4 h 8"/>
                  <a:gd name="T44" fmla="*/ 2 w 16"/>
                  <a:gd name="T45" fmla="*/ 8 h 8"/>
                  <a:gd name="T46" fmla="*/ 2 w 16"/>
                  <a:gd name="T47" fmla="*/ 8 h 8"/>
                  <a:gd name="T48" fmla="*/ 2 w 16"/>
                  <a:gd name="T49" fmla="*/ 8 h 8"/>
                  <a:gd name="T50" fmla="*/ 14 w 16"/>
                  <a:gd name="T5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" h="8">
                    <a:moveTo>
                      <a:pt x="2" y="8"/>
                    </a:moveTo>
                    <a:lnTo>
                      <a:pt x="2" y="8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2" y="8"/>
                    </a:lnTo>
                    <a:close/>
                    <a:moveTo>
                      <a:pt x="14" y="4"/>
                    </a:moveTo>
                    <a:lnTo>
                      <a:pt x="14" y="4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233"/>
              <p:cNvSpPr>
                <a:spLocks/>
              </p:cNvSpPr>
              <p:nvPr/>
            </p:nvSpPr>
            <p:spPr bwMode="auto">
              <a:xfrm>
                <a:off x="2080400" y="2054039"/>
                <a:ext cx="206062" cy="360776"/>
              </a:xfrm>
              <a:custGeom>
                <a:avLst/>
                <a:gdLst>
                  <a:gd name="T0" fmla="*/ 126 w 128"/>
                  <a:gd name="T1" fmla="*/ 158 h 202"/>
                  <a:gd name="T2" fmla="*/ 126 w 128"/>
                  <a:gd name="T3" fmla="*/ 158 h 202"/>
                  <a:gd name="T4" fmla="*/ 128 w 128"/>
                  <a:gd name="T5" fmla="*/ 164 h 202"/>
                  <a:gd name="T6" fmla="*/ 128 w 128"/>
                  <a:gd name="T7" fmla="*/ 170 h 202"/>
                  <a:gd name="T8" fmla="*/ 126 w 128"/>
                  <a:gd name="T9" fmla="*/ 182 h 202"/>
                  <a:gd name="T10" fmla="*/ 120 w 128"/>
                  <a:gd name="T11" fmla="*/ 192 h 202"/>
                  <a:gd name="T12" fmla="*/ 116 w 128"/>
                  <a:gd name="T13" fmla="*/ 196 h 202"/>
                  <a:gd name="T14" fmla="*/ 110 w 128"/>
                  <a:gd name="T15" fmla="*/ 200 h 202"/>
                  <a:gd name="T16" fmla="*/ 110 w 128"/>
                  <a:gd name="T17" fmla="*/ 200 h 202"/>
                  <a:gd name="T18" fmla="*/ 110 w 128"/>
                  <a:gd name="T19" fmla="*/ 200 h 202"/>
                  <a:gd name="T20" fmla="*/ 104 w 128"/>
                  <a:gd name="T21" fmla="*/ 202 h 202"/>
                  <a:gd name="T22" fmla="*/ 98 w 128"/>
                  <a:gd name="T23" fmla="*/ 202 h 202"/>
                  <a:gd name="T24" fmla="*/ 86 w 128"/>
                  <a:gd name="T25" fmla="*/ 200 h 202"/>
                  <a:gd name="T26" fmla="*/ 74 w 128"/>
                  <a:gd name="T27" fmla="*/ 194 h 202"/>
                  <a:gd name="T28" fmla="*/ 70 w 128"/>
                  <a:gd name="T29" fmla="*/ 190 h 202"/>
                  <a:gd name="T30" fmla="*/ 68 w 128"/>
                  <a:gd name="T31" fmla="*/ 184 h 202"/>
                  <a:gd name="T32" fmla="*/ 4 w 128"/>
                  <a:gd name="T33" fmla="*/ 46 h 202"/>
                  <a:gd name="T34" fmla="*/ 4 w 128"/>
                  <a:gd name="T35" fmla="*/ 46 h 202"/>
                  <a:gd name="T36" fmla="*/ 2 w 128"/>
                  <a:gd name="T37" fmla="*/ 40 h 202"/>
                  <a:gd name="T38" fmla="*/ 0 w 128"/>
                  <a:gd name="T39" fmla="*/ 34 h 202"/>
                  <a:gd name="T40" fmla="*/ 2 w 128"/>
                  <a:gd name="T41" fmla="*/ 22 h 202"/>
                  <a:gd name="T42" fmla="*/ 8 w 128"/>
                  <a:gd name="T43" fmla="*/ 12 h 202"/>
                  <a:gd name="T44" fmla="*/ 14 w 128"/>
                  <a:gd name="T45" fmla="*/ 8 h 202"/>
                  <a:gd name="T46" fmla="*/ 18 w 128"/>
                  <a:gd name="T47" fmla="*/ 4 h 202"/>
                  <a:gd name="T48" fmla="*/ 18 w 128"/>
                  <a:gd name="T49" fmla="*/ 4 h 202"/>
                  <a:gd name="T50" fmla="*/ 18 w 128"/>
                  <a:gd name="T51" fmla="*/ 4 h 202"/>
                  <a:gd name="T52" fmla="*/ 24 w 128"/>
                  <a:gd name="T53" fmla="*/ 2 h 202"/>
                  <a:gd name="T54" fmla="*/ 32 w 128"/>
                  <a:gd name="T55" fmla="*/ 0 h 202"/>
                  <a:gd name="T56" fmla="*/ 44 w 128"/>
                  <a:gd name="T57" fmla="*/ 2 h 202"/>
                  <a:gd name="T58" fmla="*/ 54 w 128"/>
                  <a:gd name="T59" fmla="*/ 10 h 202"/>
                  <a:gd name="T60" fmla="*/ 58 w 128"/>
                  <a:gd name="T61" fmla="*/ 14 h 202"/>
                  <a:gd name="T62" fmla="*/ 62 w 128"/>
                  <a:gd name="T63" fmla="*/ 20 h 202"/>
                  <a:gd name="T64" fmla="*/ 126 w 128"/>
                  <a:gd name="T65" fmla="*/ 15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8" h="202">
                    <a:moveTo>
                      <a:pt x="126" y="158"/>
                    </a:moveTo>
                    <a:lnTo>
                      <a:pt x="126" y="158"/>
                    </a:lnTo>
                    <a:lnTo>
                      <a:pt x="128" y="164"/>
                    </a:lnTo>
                    <a:lnTo>
                      <a:pt x="128" y="170"/>
                    </a:lnTo>
                    <a:lnTo>
                      <a:pt x="126" y="182"/>
                    </a:lnTo>
                    <a:lnTo>
                      <a:pt x="120" y="192"/>
                    </a:lnTo>
                    <a:lnTo>
                      <a:pt x="116" y="196"/>
                    </a:lnTo>
                    <a:lnTo>
                      <a:pt x="110" y="200"/>
                    </a:lnTo>
                    <a:lnTo>
                      <a:pt x="110" y="200"/>
                    </a:lnTo>
                    <a:lnTo>
                      <a:pt x="110" y="200"/>
                    </a:lnTo>
                    <a:lnTo>
                      <a:pt x="104" y="202"/>
                    </a:lnTo>
                    <a:lnTo>
                      <a:pt x="98" y="202"/>
                    </a:lnTo>
                    <a:lnTo>
                      <a:pt x="86" y="200"/>
                    </a:lnTo>
                    <a:lnTo>
                      <a:pt x="74" y="194"/>
                    </a:lnTo>
                    <a:lnTo>
                      <a:pt x="70" y="190"/>
                    </a:lnTo>
                    <a:lnTo>
                      <a:pt x="68" y="184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2" y="40"/>
                    </a:lnTo>
                    <a:lnTo>
                      <a:pt x="0" y="34"/>
                    </a:lnTo>
                    <a:lnTo>
                      <a:pt x="2" y="22"/>
                    </a:lnTo>
                    <a:lnTo>
                      <a:pt x="8" y="12"/>
                    </a:lnTo>
                    <a:lnTo>
                      <a:pt x="14" y="8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4" y="2"/>
                    </a:lnTo>
                    <a:lnTo>
                      <a:pt x="32" y="0"/>
                    </a:lnTo>
                    <a:lnTo>
                      <a:pt x="44" y="2"/>
                    </a:lnTo>
                    <a:lnTo>
                      <a:pt x="54" y="10"/>
                    </a:lnTo>
                    <a:lnTo>
                      <a:pt x="58" y="14"/>
                    </a:lnTo>
                    <a:lnTo>
                      <a:pt x="62" y="20"/>
                    </a:lnTo>
                    <a:lnTo>
                      <a:pt x="126" y="158"/>
                    </a:lnTo>
                    <a:close/>
                  </a:path>
                </a:pathLst>
              </a:custGeom>
              <a:solidFill>
                <a:srgbClr val="721B89"/>
              </a:solidFill>
              <a:ln w="4">
                <a:solidFill>
                  <a:srgbClr val="CC8C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234"/>
              <p:cNvSpPr>
                <a:spLocks/>
              </p:cNvSpPr>
              <p:nvPr/>
            </p:nvSpPr>
            <p:spPr bwMode="auto">
              <a:xfrm rot="19674705">
                <a:off x="2213435" y="2301355"/>
                <a:ext cx="206062" cy="360776"/>
              </a:xfrm>
              <a:custGeom>
                <a:avLst/>
                <a:gdLst>
                  <a:gd name="T0" fmla="*/ 124 w 128"/>
                  <a:gd name="T1" fmla="*/ 156 h 202"/>
                  <a:gd name="T2" fmla="*/ 124 w 128"/>
                  <a:gd name="T3" fmla="*/ 156 h 202"/>
                  <a:gd name="T4" fmla="*/ 126 w 128"/>
                  <a:gd name="T5" fmla="*/ 162 h 202"/>
                  <a:gd name="T6" fmla="*/ 128 w 128"/>
                  <a:gd name="T7" fmla="*/ 170 h 202"/>
                  <a:gd name="T8" fmla="*/ 126 w 128"/>
                  <a:gd name="T9" fmla="*/ 182 h 202"/>
                  <a:gd name="T10" fmla="*/ 120 w 128"/>
                  <a:gd name="T11" fmla="*/ 192 h 202"/>
                  <a:gd name="T12" fmla="*/ 114 w 128"/>
                  <a:gd name="T13" fmla="*/ 196 h 202"/>
                  <a:gd name="T14" fmla="*/ 110 w 128"/>
                  <a:gd name="T15" fmla="*/ 200 h 202"/>
                  <a:gd name="T16" fmla="*/ 110 w 128"/>
                  <a:gd name="T17" fmla="*/ 200 h 202"/>
                  <a:gd name="T18" fmla="*/ 110 w 128"/>
                  <a:gd name="T19" fmla="*/ 200 h 202"/>
                  <a:gd name="T20" fmla="*/ 104 w 128"/>
                  <a:gd name="T21" fmla="*/ 202 h 202"/>
                  <a:gd name="T22" fmla="*/ 96 w 128"/>
                  <a:gd name="T23" fmla="*/ 202 h 202"/>
                  <a:gd name="T24" fmla="*/ 84 w 128"/>
                  <a:gd name="T25" fmla="*/ 200 h 202"/>
                  <a:gd name="T26" fmla="*/ 74 w 128"/>
                  <a:gd name="T27" fmla="*/ 194 h 202"/>
                  <a:gd name="T28" fmla="*/ 70 w 128"/>
                  <a:gd name="T29" fmla="*/ 190 h 202"/>
                  <a:gd name="T30" fmla="*/ 66 w 128"/>
                  <a:gd name="T31" fmla="*/ 184 h 202"/>
                  <a:gd name="T32" fmla="*/ 2 w 128"/>
                  <a:gd name="T33" fmla="*/ 46 h 202"/>
                  <a:gd name="T34" fmla="*/ 2 w 128"/>
                  <a:gd name="T35" fmla="*/ 46 h 202"/>
                  <a:gd name="T36" fmla="*/ 0 w 128"/>
                  <a:gd name="T37" fmla="*/ 40 h 202"/>
                  <a:gd name="T38" fmla="*/ 0 w 128"/>
                  <a:gd name="T39" fmla="*/ 34 h 202"/>
                  <a:gd name="T40" fmla="*/ 2 w 128"/>
                  <a:gd name="T41" fmla="*/ 22 h 202"/>
                  <a:gd name="T42" fmla="*/ 8 w 128"/>
                  <a:gd name="T43" fmla="*/ 12 h 202"/>
                  <a:gd name="T44" fmla="*/ 12 w 128"/>
                  <a:gd name="T45" fmla="*/ 6 h 202"/>
                  <a:gd name="T46" fmla="*/ 18 w 128"/>
                  <a:gd name="T47" fmla="*/ 4 h 202"/>
                  <a:gd name="T48" fmla="*/ 18 w 128"/>
                  <a:gd name="T49" fmla="*/ 4 h 202"/>
                  <a:gd name="T50" fmla="*/ 18 w 128"/>
                  <a:gd name="T51" fmla="*/ 4 h 202"/>
                  <a:gd name="T52" fmla="*/ 24 w 128"/>
                  <a:gd name="T53" fmla="*/ 2 h 202"/>
                  <a:gd name="T54" fmla="*/ 30 w 128"/>
                  <a:gd name="T55" fmla="*/ 0 h 202"/>
                  <a:gd name="T56" fmla="*/ 42 w 128"/>
                  <a:gd name="T57" fmla="*/ 2 h 202"/>
                  <a:gd name="T58" fmla="*/ 54 w 128"/>
                  <a:gd name="T59" fmla="*/ 8 h 202"/>
                  <a:gd name="T60" fmla="*/ 58 w 128"/>
                  <a:gd name="T61" fmla="*/ 14 h 202"/>
                  <a:gd name="T62" fmla="*/ 60 w 128"/>
                  <a:gd name="T63" fmla="*/ 20 h 202"/>
                  <a:gd name="T64" fmla="*/ 124 w 128"/>
                  <a:gd name="T65" fmla="*/ 156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8" h="202">
                    <a:moveTo>
                      <a:pt x="124" y="156"/>
                    </a:moveTo>
                    <a:lnTo>
                      <a:pt x="124" y="156"/>
                    </a:lnTo>
                    <a:lnTo>
                      <a:pt x="126" y="162"/>
                    </a:lnTo>
                    <a:lnTo>
                      <a:pt x="128" y="170"/>
                    </a:lnTo>
                    <a:lnTo>
                      <a:pt x="126" y="182"/>
                    </a:lnTo>
                    <a:lnTo>
                      <a:pt x="120" y="192"/>
                    </a:lnTo>
                    <a:lnTo>
                      <a:pt x="114" y="196"/>
                    </a:lnTo>
                    <a:lnTo>
                      <a:pt x="110" y="200"/>
                    </a:lnTo>
                    <a:lnTo>
                      <a:pt x="110" y="200"/>
                    </a:lnTo>
                    <a:lnTo>
                      <a:pt x="110" y="200"/>
                    </a:lnTo>
                    <a:lnTo>
                      <a:pt x="104" y="202"/>
                    </a:lnTo>
                    <a:lnTo>
                      <a:pt x="96" y="202"/>
                    </a:lnTo>
                    <a:lnTo>
                      <a:pt x="84" y="200"/>
                    </a:lnTo>
                    <a:lnTo>
                      <a:pt x="74" y="194"/>
                    </a:lnTo>
                    <a:lnTo>
                      <a:pt x="70" y="190"/>
                    </a:lnTo>
                    <a:lnTo>
                      <a:pt x="66" y="184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4"/>
                    </a:lnTo>
                    <a:lnTo>
                      <a:pt x="2" y="22"/>
                    </a:lnTo>
                    <a:lnTo>
                      <a:pt x="8" y="12"/>
                    </a:lnTo>
                    <a:lnTo>
                      <a:pt x="12" y="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4" y="2"/>
                    </a:lnTo>
                    <a:lnTo>
                      <a:pt x="30" y="0"/>
                    </a:lnTo>
                    <a:lnTo>
                      <a:pt x="42" y="2"/>
                    </a:lnTo>
                    <a:lnTo>
                      <a:pt x="54" y="8"/>
                    </a:lnTo>
                    <a:lnTo>
                      <a:pt x="58" y="14"/>
                    </a:lnTo>
                    <a:lnTo>
                      <a:pt x="60" y="20"/>
                    </a:lnTo>
                    <a:lnTo>
                      <a:pt x="124" y="156"/>
                    </a:lnTo>
                    <a:close/>
                  </a:path>
                </a:pathLst>
              </a:custGeom>
              <a:solidFill>
                <a:srgbClr val="721B89"/>
              </a:solidFill>
              <a:ln w="4">
                <a:solidFill>
                  <a:srgbClr val="CC8C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235"/>
              <p:cNvSpPr>
                <a:spLocks/>
              </p:cNvSpPr>
              <p:nvPr/>
            </p:nvSpPr>
            <p:spPr bwMode="auto">
              <a:xfrm>
                <a:off x="2215628" y="2354091"/>
                <a:ext cx="48296" cy="35720"/>
              </a:xfrm>
              <a:custGeom>
                <a:avLst/>
                <a:gdLst>
                  <a:gd name="T0" fmla="*/ 20 w 30"/>
                  <a:gd name="T1" fmla="*/ 18 h 20"/>
                  <a:gd name="T2" fmla="*/ 20 w 30"/>
                  <a:gd name="T3" fmla="*/ 18 h 20"/>
                  <a:gd name="T4" fmla="*/ 24 w 30"/>
                  <a:gd name="T5" fmla="*/ 16 h 20"/>
                  <a:gd name="T6" fmla="*/ 28 w 30"/>
                  <a:gd name="T7" fmla="*/ 10 h 20"/>
                  <a:gd name="T8" fmla="*/ 30 w 30"/>
                  <a:gd name="T9" fmla="*/ 6 h 20"/>
                  <a:gd name="T10" fmla="*/ 28 w 30"/>
                  <a:gd name="T11" fmla="*/ 0 h 20"/>
                  <a:gd name="T12" fmla="*/ 0 w 30"/>
                  <a:gd name="T13" fmla="*/ 14 h 20"/>
                  <a:gd name="T14" fmla="*/ 0 w 30"/>
                  <a:gd name="T15" fmla="*/ 14 h 20"/>
                  <a:gd name="T16" fmla="*/ 4 w 30"/>
                  <a:gd name="T17" fmla="*/ 18 h 20"/>
                  <a:gd name="T18" fmla="*/ 8 w 30"/>
                  <a:gd name="T19" fmla="*/ 20 h 20"/>
                  <a:gd name="T20" fmla="*/ 14 w 30"/>
                  <a:gd name="T21" fmla="*/ 20 h 20"/>
                  <a:gd name="T22" fmla="*/ 20 w 30"/>
                  <a:gd name="T23" fmla="*/ 18 h 20"/>
                  <a:gd name="T24" fmla="*/ 20 w 30"/>
                  <a:gd name="T25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0">
                    <a:moveTo>
                      <a:pt x="20" y="18"/>
                    </a:moveTo>
                    <a:lnTo>
                      <a:pt x="20" y="18"/>
                    </a:lnTo>
                    <a:lnTo>
                      <a:pt x="24" y="16"/>
                    </a:lnTo>
                    <a:lnTo>
                      <a:pt x="28" y="10"/>
                    </a:lnTo>
                    <a:lnTo>
                      <a:pt x="30" y="6"/>
                    </a:lnTo>
                    <a:lnTo>
                      <a:pt x="28" y="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18"/>
                    </a:lnTo>
                    <a:lnTo>
                      <a:pt x="8" y="20"/>
                    </a:lnTo>
                    <a:lnTo>
                      <a:pt x="14" y="20"/>
                    </a:lnTo>
                    <a:lnTo>
                      <a:pt x="20" y="18"/>
                    </a:lnTo>
                    <a:lnTo>
                      <a:pt x="20" y="18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236"/>
              <p:cNvSpPr>
                <a:spLocks/>
              </p:cNvSpPr>
              <p:nvPr/>
            </p:nvSpPr>
            <p:spPr bwMode="auto">
              <a:xfrm>
                <a:off x="2212408" y="2336231"/>
                <a:ext cx="45076" cy="35720"/>
              </a:xfrm>
              <a:custGeom>
                <a:avLst/>
                <a:gdLst>
                  <a:gd name="T0" fmla="*/ 8 w 28"/>
                  <a:gd name="T1" fmla="*/ 0 h 20"/>
                  <a:gd name="T2" fmla="*/ 8 w 28"/>
                  <a:gd name="T3" fmla="*/ 0 h 20"/>
                  <a:gd name="T4" fmla="*/ 4 w 28"/>
                  <a:gd name="T5" fmla="*/ 4 h 20"/>
                  <a:gd name="T6" fmla="*/ 0 w 28"/>
                  <a:gd name="T7" fmla="*/ 8 h 20"/>
                  <a:gd name="T8" fmla="*/ 0 w 28"/>
                  <a:gd name="T9" fmla="*/ 14 h 20"/>
                  <a:gd name="T10" fmla="*/ 0 w 28"/>
                  <a:gd name="T11" fmla="*/ 20 h 20"/>
                  <a:gd name="T12" fmla="*/ 28 w 28"/>
                  <a:gd name="T13" fmla="*/ 6 h 20"/>
                  <a:gd name="T14" fmla="*/ 28 w 28"/>
                  <a:gd name="T15" fmla="*/ 6 h 20"/>
                  <a:gd name="T16" fmla="*/ 24 w 28"/>
                  <a:gd name="T17" fmla="*/ 2 h 20"/>
                  <a:gd name="T18" fmla="*/ 20 w 28"/>
                  <a:gd name="T19" fmla="*/ 0 h 20"/>
                  <a:gd name="T20" fmla="*/ 14 w 28"/>
                  <a:gd name="T21" fmla="*/ 0 h 20"/>
                  <a:gd name="T22" fmla="*/ 8 w 28"/>
                  <a:gd name="T23" fmla="*/ 0 h 20"/>
                  <a:gd name="T24" fmla="*/ 8 w 28"/>
                  <a:gd name="T2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0">
                    <a:moveTo>
                      <a:pt x="8" y="0"/>
                    </a:move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20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4" y="2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237"/>
              <p:cNvSpPr>
                <a:spLocks/>
              </p:cNvSpPr>
              <p:nvPr/>
            </p:nvSpPr>
            <p:spPr bwMode="auto">
              <a:xfrm>
                <a:off x="1961597" y="2032607"/>
                <a:ext cx="314878" cy="782277"/>
              </a:xfrm>
              <a:custGeom>
                <a:avLst/>
                <a:gdLst>
                  <a:gd name="T0" fmla="*/ 304 w 304"/>
                  <a:gd name="T1" fmla="*/ 374 h 438"/>
                  <a:gd name="T2" fmla="*/ 304 w 304"/>
                  <a:gd name="T3" fmla="*/ 374 h 438"/>
                  <a:gd name="T4" fmla="*/ 302 w 304"/>
                  <a:gd name="T5" fmla="*/ 386 h 438"/>
                  <a:gd name="T6" fmla="*/ 298 w 304"/>
                  <a:gd name="T7" fmla="*/ 398 h 438"/>
                  <a:gd name="T8" fmla="*/ 292 w 304"/>
                  <a:gd name="T9" fmla="*/ 410 h 438"/>
                  <a:gd name="T10" fmla="*/ 284 w 304"/>
                  <a:gd name="T11" fmla="*/ 418 h 438"/>
                  <a:gd name="T12" fmla="*/ 274 w 304"/>
                  <a:gd name="T13" fmla="*/ 426 h 438"/>
                  <a:gd name="T14" fmla="*/ 264 w 304"/>
                  <a:gd name="T15" fmla="*/ 432 h 438"/>
                  <a:gd name="T16" fmla="*/ 252 w 304"/>
                  <a:gd name="T17" fmla="*/ 436 h 438"/>
                  <a:gd name="T18" fmla="*/ 240 w 304"/>
                  <a:gd name="T19" fmla="*/ 438 h 438"/>
                  <a:gd name="T20" fmla="*/ 64 w 304"/>
                  <a:gd name="T21" fmla="*/ 438 h 438"/>
                  <a:gd name="T22" fmla="*/ 64 w 304"/>
                  <a:gd name="T23" fmla="*/ 438 h 438"/>
                  <a:gd name="T24" fmla="*/ 50 w 304"/>
                  <a:gd name="T25" fmla="*/ 436 h 438"/>
                  <a:gd name="T26" fmla="*/ 38 w 304"/>
                  <a:gd name="T27" fmla="*/ 432 h 438"/>
                  <a:gd name="T28" fmla="*/ 28 w 304"/>
                  <a:gd name="T29" fmla="*/ 426 h 438"/>
                  <a:gd name="T30" fmla="*/ 18 w 304"/>
                  <a:gd name="T31" fmla="*/ 418 h 438"/>
                  <a:gd name="T32" fmla="*/ 10 w 304"/>
                  <a:gd name="T33" fmla="*/ 410 h 438"/>
                  <a:gd name="T34" fmla="*/ 4 w 304"/>
                  <a:gd name="T35" fmla="*/ 398 h 438"/>
                  <a:gd name="T36" fmla="*/ 0 w 304"/>
                  <a:gd name="T37" fmla="*/ 386 h 438"/>
                  <a:gd name="T38" fmla="*/ 0 w 304"/>
                  <a:gd name="T39" fmla="*/ 374 h 438"/>
                  <a:gd name="T40" fmla="*/ 64 w 304"/>
                  <a:gd name="T41" fmla="*/ 64 h 438"/>
                  <a:gd name="T42" fmla="*/ 64 w 304"/>
                  <a:gd name="T43" fmla="*/ 64 h 438"/>
                  <a:gd name="T44" fmla="*/ 64 w 304"/>
                  <a:gd name="T45" fmla="*/ 50 h 438"/>
                  <a:gd name="T46" fmla="*/ 68 w 304"/>
                  <a:gd name="T47" fmla="*/ 38 h 438"/>
                  <a:gd name="T48" fmla="*/ 74 w 304"/>
                  <a:gd name="T49" fmla="*/ 28 h 438"/>
                  <a:gd name="T50" fmla="*/ 82 w 304"/>
                  <a:gd name="T51" fmla="*/ 18 h 438"/>
                  <a:gd name="T52" fmla="*/ 92 w 304"/>
                  <a:gd name="T53" fmla="*/ 10 h 438"/>
                  <a:gd name="T54" fmla="*/ 102 w 304"/>
                  <a:gd name="T55" fmla="*/ 4 h 438"/>
                  <a:gd name="T56" fmla="*/ 114 w 304"/>
                  <a:gd name="T57" fmla="*/ 0 h 438"/>
                  <a:gd name="T58" fmla="*/ 128 w 304"/>
                  <a:gd name="T59" fmla="*/ 0 h 438"/>
                  <a:gd name="T60" fmla="*/ 168 w 304"/>
                  <a:gd name="T61" fmla="*/ 0 h 438"/>
                  <a:gd name="T62" fmla="*/ 168 w 304"/>
                  <a:gd name="T63" fmla="*/ 0 h 438"/>
                  <a:gd name="T64" fmla="*/ 180 w 304"/>
                  <a:gd name="T65" fmla="*/ 0 h 438"/>
                  <a:gd name="T66" fmla="*/ 192 w 304"/>
                  <a:gd name="T67" fmla="*/ 4 h 438"/>
                  <a:gd name="T68" fmla="*/ 202 w 304"/>
                  <a:gd name="T69" fmla="*/ 10 h 438"/>
                  <a:gd name="T70" fmla="*/ 212 w 304"/>
                  <a:gd name="T71" fmla="*/ 18 h 438"/>
                  <a:gd name="T72" fmla="*/ 220 w 304"/>
                  <a:gd name="T73" fmla="*/ 28 h 438"/>
                  <a:gd name="T74" fmla="*/ 226 w 304"/>
                  <a:gd name="T75" fmla="*/ 38 h 438"/>
                  <a:gd name="T76" fmla="*/ 230 w 304"/>
                  <a:gd name="T77" fmla="*/ 50 h 438"/>
                  <a:gd name="T78" fmla="*/ 232 w 304"/>
                  <a:gd name="T79" fmla="*/ 64 h 438"/>
                  <a:gd name="T80" fmla="*/ 304 w 304"/>
                  <a:gd name="T81" fmla="*/ 374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4" h="438">
                    <a:moveTo>
                      <a:pt x="304" y="374"/>
                    </a:moveTo>
                    <a:lnTo>
                      <a:pt x="304" y="374"/>
                    </a:lnTo>
                    <a:lnTo>
                      <a:pt x="302" y="386"/>
                    </a:lnTo>
                    <a:lnTo>
                      <a:pt x="298" y="398"/>
                    </a:lnTo>
                    <a:lnTo>
                      <a:pt x="292" y="410"/>
                    </a:lnTo>
                    <a:lnTo>
                      <a:pt x="284" y="418"/>
                    </a:lnTo>
                    <a:lnTo>
                      <a:pt x="274" y="426"/>
                    </a:lnTo>
                    <a:lnTo>
                      <a:pt x="264" y="432"/>
                    </a:lnTo>
                    <a:lnTo>
                      <a:pt x="252" y="436"/>
                    </a:lnTo>
                    <a:lnTo>
                      <a:pt x="240" y="438"/>
                    </a:lnTo>
                    <a:lnTo>
                      <a:pt x="64" y="438"/>
                    </a:lnTo>
                    <a:lnTo>
                      <a:pt x="64" y="438"/>
                    </a:lnTo>
                    <a:lnTo>
                      <a:pt x="50" y="436"/>
                    </a:lnTo>
                    <a:lnTo>
                      <a:pt x="38" y="432"/>
                    </a:lnTo>
                    <a:lnTo>
                      <a:pt x="28" y="426"/>
                    </a:lnTo>
                    <a:lnTo>
                      <a:pt x="18" y="418"/>
                    </a:lnTo>
                    <a:lnTo>
                      <a:pt x="10" y="410"/>
                    </a:lnTo>
                    <a:lnTo>
                      <a:pt x="4" y="398"/>
                    </a:lnTo>
                    <a:lnTo>
                      <a:pt x="0" y="386"/>
                    </a:lnTo>
                    <a:lnTo>
                      <a:pt x="0" y="374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64" y="50"/>
                    </a:lnTo>
                    <a:lnTo>
                      <a:pt x="68" y="38"/>
                    </a:lnTo>
                    <a:lnTo>
                      <a:pt x="74" y="28"/>
                    </a:lnTo>
                    <a:lnTo>
                      <a:pt x="82" y="18"/>
                    </a:lnTo>
                    <a:lnTo>
                      <a:pt x="92" y="10"/>
                    </a:lnTo>
                    <a:lnTo>
                      <a:pt x="102" y="4"/>
                    </a:lnTo>
                    <a:lnTo>
                      <a:pt x="114" y="0"/>
                    </a:lnTo>
                    <a:lnTo>
                      <a:pt x="128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80" y="0"/>
                    </a:lnTo>
                    <a:lnTo>
                      <a:pt x="192" y="4"/>
                    </a:lnTo>
                    <a:lnTo>
                      <a:pt x="202" y="10"/>
                    </a:lnTo>
                    <a:lnTo>
                      <a:pt x="212" y="18"/>
                    </a:lnTo>
                    <a:lnTo>
                      <a:pt x="220" y="28"/>
                    </a:lnTo>
                    <a:lnTo>
                      <a:pt x="226" y="38"/>
                    </a:lnTo>
                    <a:lnTo>
                      <a:pt x="230" y="50"/>
                    </a:lnTo>
                    <a:lnTo>
                      <a:pt x="232" y="64"/>
                    </a:lnTo>
                    <a:lnTo>
                      <a:pt x="304" y="374"/>
                    </a:lnTo>
                    <a:close/>
                  </a:path>
                </a:pathLst>
              </a:custGeom>
              <a:solidFill>
                <a:srgbClr val="721B89"/>
              </a:solidFill>
              <a:ln w="4">
                <a:solidFill>
                  <a:srgbClr val="CC8C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238"/>
              <p:cNvSpPr>
                <a:spLocks/>
              </p:cNvSpPr>
              <p:nvPr/>
            </p:nvSpPr>
            <p:spPr bwMode="auto">
              <a:xfrm>
                <a:off x="2064301" y="2068328"/>
                <a:ext cx="202843" cy="360776"/>
              </a:xfrm>
              <a:custGeom>
                <a:avLst/>
                <a:gdLst>
                  <a:gd name="T0" fmla="*/ 124 w 126"/>
                  <a:gd name="T1" fmla="*/ 158 h 202"/>
                  <a:gd name="T2" fmla="*/ 124 w 126"/>
                  <a:gd name="T3" fmla="*/ 158 h 202"/>
                  <a:gd name="T4" fmla="*/ 126 w 126"/>
                  <a:gd name="T5" fmla="*/ 164 h 202"/>
                  <a:gd name="T6" fmla="*/ 126 w 126"/>
                  <a:gd name="T7" fmla="*/ 170 h 202"/>
                  <a:gd name="T8" fmla="*/ 124 w 126"/>
                  <a:gd name="T9" fmla="*/ 182 h 202"/>
                  <a:gd name="T10" fmla="*/ 118 w 126"/>
                  <a:gd name="T11" fmla="*/ 192 h 202"/>
                  <a:gd name="T12" fmla="*/ 112 w 126"/>
                  <a:gd name="T13" fmla="*/ 196 h 202"/>
                  <a:gd name="T14" fmla="*/ 106 w 126"/>
                  <a:gd name="T15" fmla="*/ 200 h 202"/>
                  <a:gd name="T16" fmla="*/ 106 w 126"/>
                  <a:gd name="T17" fmla="*/ 200 h 202"/>
                  <a:gd name="T18" fmla="*/ 106 w 126"/>
                  <a:gd name="T19" fmla="*/ 200 h 202"/>
                  <a:gd name="T20" fmla="*/ 100 w 126"/>
                  <a:gd name="T21" fmla="*/ 202 h 202"/>
                  <a:gd name="T22" fmla="*/ 94 w 126"/>
                  <a:gd name="T23" fmla="*/ 202 h 202"/>
                  <a:gd name="T24" fmla="*/ 82 w 126"/>
                  <a:gd name="T25" fmla="*/ 200 h 202"/>
                  <a:gd name="T26" fmla="*/ 72 w 126"/>
                  <a:gd name="T27" fmla="*/ 194 h 202"/>
                  <a:gd name="T28" fmla="*/ 68 w 126"/>
                  <a:gd name="T29" fmla="*/ 188 h 202"/>
                  <a:gd name="T30" fmla="*/ 64 w 126"/>
                  <a:gd name="T31" fmla="*/ 184 h 202"/>
                  <a:gd name="T32" fmla="*/ 2 w 126"/>
                  <a:gd name="T33" fmla="*/ 44 h 202"/>
                  <a:gd name="T34" fmla="*/ 2 w 126"/>
                  <a:gd name="T35" fmla="*/ 44 h 202"/>
                  <a:gd name="T36" fmla="*/ 0 w 126"/>
                  <a:gd name="T37" fmla="*/ 38 h 202"/>
                  <a:gd name="T38" fmla="*/ 0 w 126"/>
                  <a:gd name="T39" fmla="*/ 32 h 202"/>
                  <a:gd name="T40" fmla="*/ 2 w 126"/>
                  <a:gd name="T41" fmla="*/ 20 h 202"/>
                  <a:gd name="T42" fmla="*/ 8 w 126"/>
                  <a:gd name="T43" fmla="*/ 10 h 202"/>
                  <a:gd name="T44" fmla="*/ 14 w 126"/>
                  <a:gd name="T45" fmla="*/ 6 h 202"/>
                  <a:gd name="T46" fmla="*/ 20 w 126"/>
                  <a:gd name="T47" fmla="*/ 2 h 202"/>
                  <a:gd name="T48" fmla="*/ 20 w 126"/>
                  <a:gd name="T49" fmla="*/ 2 h 202"/>
                  <a:gd name="T50" fmla="*/ 20 w 126"/>
                  <a:gd name="T51" fmla="*/ 2 h 202"/>
                  <a:gd name="T52" fmla="*/ 26 w 126"/>
                  <a:gd name="T53" fmla="*/ 0 h 202"/>
                  <a:gd name="T54" fmla="*/ 32 w 126"/>
                  <a:gd name="T55" fmla="*/ 0 h 202"/>
                  <a:gd name="T56" fmla="*/ 44 w 126"/>
                  <a:gd name="T57" fmla="*/ 2 h 202"/>
                  <a:gd name="T58" fmla="*/ 54 w 126"/>
                  <a:gd name="T59" fmla="*/ 8 h 202"/>
                  <a:gd name="T60" fmla="*/ 58 w 126"/>
                  <a:gd name="T61" fmla="*/ 12 h 202"/>
                  <a:gd name="T62" fmla="*/ 62 w 126"/>
                  <a:gd name="T63" fmla="*/ 18 h 202"/>
                  <a:gd name="T64" fmla="*/ 124 w 126"/>
                  <a:gd name="T65" fmla="*/ 15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6" h="202">
                    <a:moveTo>
                      <a:pt x="124" y="158"/>
                    </a:moveTo>
                    <a:lnTo>
                      <a:pt x="124" y="158"/>
                    </a:lnTo>
                    <a:lnTo>
                      <a:pt x="126" y="164"/>
                    </a:lnTo>
                    <a:lnTo>
                      <a:pt x="126" y="170"/>
                    </a:lnTo>
                    <a:lnTo>
                      <a:pt x="124" y="182"/>
                    </a:lnTo>
                    <a:lnTo>
                      <a:pt x="118" y="192"/>
                    </a:lnTo>
                    <a:lnTo>
                      <a:pt x="112" y="196"/>
                    </a:lnTo>
                    <a:lnTo>
                      <a:pt x="106" y="200"/>
                    </a:lnTo>
                    <a:lnTo>
                      <a:pt x="106" y="200"/>
                    </a:lnTo>
                    <a:lnTo>
                      <a:pt x="106" y="200"/>
                    </a:lnTo>
                    <a:lnTo>
                      <a:pt x="100" y="202"/>
                    </a:lnTo>
                    <a:lnTo>
                      <a:pt x="94" y="202"/>
                    </a:lnTo>
                    <a:lnTo>
                      <a:pt x="82" y="200"/>
                    </a:lnTo>
                    <a:lnTo>
                      <a:pt x="72" y="194"/>
                    </a:lnTo>
                    <a:lnTo>
                      <a:pt x="68" y="188"/>
                    </a:lnTo>
                    <a:lnTo>
                      <a:pt x="64" y="18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2" y="20"/>
                    </a:lnTo>
                    <a:lnTo>
                      <a:pt x="8" y="10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44" y="2"/>
                    </a:lnTo>
                    <a:lnTo>
                      <a:pt x="54" y="8"/>
                    </a:lnTo>
                    <a:lnTo>
                      <a:pt x="58" y="12"/>
                    </a:lnTo>
                    <a:lnTo>
                      <a:pt x="62" y="18"/>
                    </a:lnTo>
                    <a:lnTo>
                      <a:pt x="124" y="158"/>
                    </a:lnTo>
                    <a:close/>
                  </a:path>
                </a:pathLst>
              </a:custGeom>
              <a:solidFill>
                <a:srgbClr val="721B89"/>
              </a:solidFill>
              <a:ln w="4">
                <a:solidFill>
                  <a:srgbClr val="CC8C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239"/>
              <p:cNvSpPr>
                <a:spLocks/>
              </p:cNvSpPr>
              <p:nvPr/>
            </p:nvSpPr>
            <p:spPr bwMode="auto">
              <a:xfrm>
                <a:off x="1867898" y="1829001"/>
                <a:ext cx="196403" cy="153598"/>
              </a:xfrm>
              <a:custGeom>
                <a:avLst/>
                <a:gdLst>
                  <a:gd name="T0" fmla="*/ 54 w 122"/>
                  <a:gd name="T1" fmla="*/ 72 h 86"/>
                  <a:gd name="T2" fmla="*/ 54 w 122"/>
                  <a:gd name="T3" fmla="*/ 72 h 86"/>
                  <a:gd name="T4" fmla="*/ 66 w 122"/>
                  <a:gd name="T5" fmla="*/ 62 h 86"/>
                  <a:gd name="T6" fmla="*/ 74 w 122"/>
                  <a:gd name="T7" fmla="*/ 52 h 86"/>
                  <a:gd name="T8" fmla="*/ 84 w 122"/>
                  <a:gd name="T9" fmla="*/ 40 h 86"/>
                  <a:gd name="T10" fmla="*/ 92 w 122"/>
                  <a:gd name="T11" fmla="*/ 26 h 86"/>
                  <a:gd name="T12" fmla="*/ 92 w 122"/>
                  <a:gd name="T13" fmla="*/ 26 h 86"/>
                  <a:gd name="T14" fmla="*/ 80 w 122"/>
                  <a:gd name="T15" fmla="*/ 36 h 86"/>
                  <a:gd name="T16" fmla="*/ 68 w 122"/>
                  <a:gd name="T17" fmla="*/ 44 h 86"/>
                  <a:gd name="T18" fmla="*/ 40 w 122"/>
                  <a:gd name="T19" fmla="*/ 56 h 86"/>
                  <a:gd name="T20" fmla="*/ 40 w 122"/>
                  <a:gd name="T21" fmla="*/ 56 h 86"/>
                  <a:gd name="T22" fmla="*/ 34 w 122"/>
                  <a:gd name="T23" fmla="*/ 58 h 86"/>
                  <a:gd name="T24" fmla="*/ 26 w 122"/>
                  <a:gd name="T25" fmla="*/ 58 h 86"/>
                  <a:gd name="T26" fmla="*/ 20 w 122"/>
                  <a:gd name="T27" fmla="*/ 58 h 86"/>
                  <a:gd name="T28" fmla="*/ 16 w 122"/>
                  <a:gd name="T29" fmla="*/ 56 h 86"/>
                  <a:gd name="T30" fmla="*/ 10 w 122"/>
                  <a:gd name="T31" fmla="*/ 52 h 86"/>
                  <a:gd name="T32" fmla="*/ 6 w 122"/>
                  <a:gd name="T33" fmla="*/ 48 h 86"/>
                  <a:gd name="T34" fmla="*/ 0 w 122"/>
                  <a:gd name="T35" fmla="*/ 36 h 86"/>
                  <a:gd name="T36" fmla="*/ 0 w 122"/>
                  <a:gd name="T37" fmla="*/ 36 h 86"/>
                  <a:gd name="T38" fmla="*/ 4 w 122"/>
                  <a:gd name="T39" fmla="*/ 46 h 86"/>
                  <a:gd name="T40" fmla="*/ 10 w 122"/>
                  <a:gd name="T41" fmla="*/ 52 h 86"/>
                  <a:gd name="T42" fmla="*/ 16 w 122"/>
                  <a:gd name="T43" fmla="*/ 54 h 86"/>
                  <a:gd name="T44" fmla="*/ 22 w 122"/>
                  <a:gd name="T45" fmla="*/ 56 h 86"/>
                  <a:gd name="T46" fmla="*/ 30 w 122"/>
                  <a:gd name="T47" fmla="*/ 54 h 86"/>
                  <a:gd name="T48" fmla="*/ 38 w 122"/>
                  <a:gd name="T49" fmla="*/ 52 h 86"/>
                  <a:gd name="T50" fmla="*/ 54 w 122"/>
                  <a:gd name="T51" fmla="*/ 42 h 86"/>
                  <a:gd name="T52" fmla="*/ 54 w 122"/>
                  <a:gd name="T53" fmla="*/ 42 h 86"/>
                  <a:gd name="T54" fmla="*/ 88 w 122"/>
                  <a:gd name="T55" fmla="*/ 22 h 86"/>
                  <a:gd name="T56" fmla="*/ 122 w 122"/>
                  <a:gd name="T57" fmla="*/ 0 h 86"/>
                  <a:gd name="T58" fmla="*/ 122 w 122"/>
                  <a:gd name="T59" fmla="*/ 0 h 86"/>
                  <a:gd name="T60" fmla="*/ 116 w 122"/>
                  <a:gd name="T61" fmla="*/ 16 h 86"/>
                  <a:gd name="T62" fmla="*/ 108 w 122"/>
                  <a:gd name="T63" fmla="*/ 28 h 86"/>
                  <a:gd name="T64" fmla="*/ 100 w 122"/>
                  <a:gd name="T65" fmla="*/ 42 h 86"/>
                  <a:gd name="T66" fmla="*/ 90 w 122"/>
                  <a:gd name="T67" fmla="*/ 52 h 86"/>
                  <a:gd name="T68" fmla="*/ 78 w 122"/>
                  <a:gd name="T69" fmla="*/ 62 h 86"/>
                  <a:gd name="T70" fmla="*/ 66 w 122"/>
                  <a:gd name="T71" fmla="*/ 72 h 86"/>
                  <a:gd name="T72" fmla="*/ 40 w 122"/>
                  <a:gd name="T73" fmla="*/ 86 h 86"/>
                  <a:gd name="T74" fmla="*/ 54 w 122"/>
                  <a:gd name="T75" fmla="*/ 7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2" h="86">
                    <a:moveTo>
                      <a:pt x="54" y="72"/>
                    </a:moveTo>
                    <a:lnTo>
                      <a:pt x="54" y="72"/>
                    </a:lnTo>
                    <a:lnTo>
                      <a:pt x="66" y="62"/>
                    </a:lnTo>
                    <a:lnTo>
                      <a:pt x="74" y="52"/>
                    </a:lnTo>
                    <a:lnTo>
                      <a:pt x="84" y="40"/>
                    </a:lnTo>
                    <a:lnTo>
                      <a:pt x="92" y="26"/>
                    </a:lnTo>
                    <a:lnTo>
                      <a:pt x="92" y="26"/>
                    </a:lnTo>
                    <a:lnTo>
                      <a:pt x="80" y="36"/>
                    </a:lnTo>
                    <a:lnTo>
                      <a:pt x="68" y="44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34" y="58"/>
                    </a:lnTo>
                    <a:lnTo>
                      <a:pt x="26" y="58"/>
                    </a:lnTo>
                    <a:lnTo>
                      <a:pt x="20" y="58"/>
                    </a:lnTo>
                    <a:lnTo>
                      <a:pt x="16" y="56"/>
                    </a:lnTo>
                    <a:lnTo>
                      <a:pt x="10" y="52"/>
                    </a:lnTo>
                    <a:lnTo>
                      <a:pt x="6" y="4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4" y="46"/>
                    </a:lnTo>
                    <a:lnTo>
                      <a:pt x="10" y="52"/>
                    </a:lnTo>
                    <a:lnTo>
                      <a:pt x="16" y="54"/>
                    </a:lnTo>
                    <a:lnTo>
                      <a:pt x="22" y="56"/>
                    </a:lnTo>
                    <a:lnTo>
                      <a:pt x="30" y="54"/>
                    </a:lnTo>
                    <a:lnTo>
                      <a:pt x="38" y="5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88" y="22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16" y="16"/>
                    </a:lnTo>
                    <a:lnTo>
                      <a:pt x="108" y="28"/>
                    </a:lnTo>
                    <a:lnTo>
                      <a:pt x="100" y="42"/>
                    </a:lnTo>
                    <a:lnTo>
                      <a:pt x="90" y="52"/>
                    </a:lnTo>
                    <a:lnTo>
                      <a:pt x="78" y="62"/>
                    </a:lnTo>
                    <a:lnTo>
                      <a:pt x="66" y="72"/>
                    </a:lnTo>
                    <a:lnTo>
                      <a:pt x="40" y="86"/>
                    </a:lnTo>
                    <a:lnTo>
                      <a:pt x="54" y="72"/>
                    </a:lnTo>
                    <a:close/>
                  </a:path>
                </a:pathLst>
              </a:custGeom>
              <a:solidFill>
                <a:srgbClr val="721B8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240"/>
              <p:cNvSpPr>
                <a:spLocks/>
              </p:cNvSpPr>
              <p:nvPr/>
            </p:nvSpPr>
            <p:spPr bwMode="auto">
              <a:xfrm>
                <a:off x="1867898" y="1829001"/>
                <a:ext cx="196403" cy="153598"/>
              </a:xfrm>
              <a:custGeom>
                <a:avLst/>
                <a:gdLst>
                  <a:gd name="T0" fmla="*/ 54 w 122"/>
                  <a:gd name="T1" fmla="*/ 72 h 86"/>
                  <a:gd name="T2" fmla="*/ 54 w 122"/>
                  <a:gd name="T3" fmla="*/ 72 h 86"/>
                  <a:gd name="T4" fmla="*/ 66 w 122"/>
                  <a:gd name="T5" fmla="*/ 62 h 86"/>
                  <a:gd name="T6" fmla="*/ 74 w 122"/>
                  <a:gd name="T7" fmla="*/ 52 h 86"/>
                  <a:gd name="T8" fmla="*/ 84 w 122"/>
                  <a:gd name="T9" fmla="*/ 40 h 86"/>
                  <a:gd name="T10" fmla="*/ 92 w 122"/>
                  <a:gd name="T11" fmla="*/ 26 h 86"/>
                  <a:gd name="T12" fmla="*/ 92 w 122"/>
                  <a:gd name="T13" fmla="*/ 26 h 86"/>
                  <a:gd name="T14" fmla="*/ 80 w 122"/>
                  <a:gd name="T15" fmla="*/ 36 h 86"/>
                  <a:gd name="T16" fmla="*/ 68 w 122"/>
                  <a:gd name="T17" fmla="*/ 44 h 86"/>
                  <a:gd name="T18" fmla="*/ 40 w 122"/>
                  <a:gd name="T19" fmla="*/ 56 h 86"/>
                  <a:gd name="T20" fmla="*/ 40 w 122"/>
                  <a:gd name="T21" fmla="*/ 56 h 86"/>
                  <a:gd name="T22" fmla="*/ 34 w 122"/>
                  <a:gd name="T23" fmla="*/ 58 h 86"/>
                  <a:gd name="T24" fmla="*/ 26 w 122"/>
                  <a:gd name="T25" fmla="*/ 58 h 86"/>
                  <a:gd name="T26" fmla="*/ 20 w 122"/>
                  <a:gd name="T27" fmla="*/ 58 h 86"/>
                  <a:gd name="T28" fmla="*/ 16 w 122"/>
                  <a:gd name="T29" fmla="*/ 56 h 86"/>
                  <a:gd name="T30" fmla="*/ 10 w 122"/>
                  <a:gd name="T31" fmla="*/ 52 h 86"/>
                  <a:gd name="T32" fmla="*/ 6 w 122"/>
                  <a:gd name="T33" fmla="*/ 48 h 86"/>
                  <a:gd name="T34" fmla="*/ 0 w 122"/>
                  <a:gd name="T35" fmla="*/ 36 h 86"/>
                  <a:gd name="T36" fmla="*/ 0 w 122"/>
                  <a:gd name="T37" fmla="*/ 36 h 86"/>
                  <a:gd name="T38" fmla="*/ 4 w 122"/>
                  <a:gd name="T39" fmla="*/ 46 h 86"/>
                  <a:gd name="T40" fmla="*/ 10 w 122"/>
                  <a:gd name="T41" fmla="*/ 52 h 86"/>
                  <a:gd name="T42" fmla="*/ 16 w 122"/>
                  <a:gd name="T43" fmla="*/ 54 h 86"/>
                  <a:gd name="T44" fmla="*/ 22 w 122"/>
                  <a:gd name="T45" fmla="*/ 56 h 86"/>
                  <a:gd name="T46" fmla="*/ 30 w 122"/>
                  <a:gd name="T47" fmla="*/ 54 h 86"/>
                  <a:gd name="T48" fmla="*/ 38 w 122"/>
                  <a:gd name="T49" fmla="*/ 52 h 86"/>
                  <a:gd name="T50" fmla="*/ 54 w 122"/>
                  <a:gd name="T51" fmla="*/ 42 h 86"/>
                  <a:gd name="T52" fmla="*/ 54 w 122"/>
                  <a:gd name="T53" fmla="*/ 42 h 86"/>
                  <a:gd name="T54" fmla="*/ 88 w 122"/>
                  <a:gd name="T55" fmla="*/ 22 h 86"/>
                  <a:gd name="T56" fmla="*/ 122 w 122"/>
                  <a:gd name="T57" fmla="*/ 0 h 86"/>
                  <a:gd name="T58" fmla="*/ 122 w 122"/>
                  <a:gd name="T59" fmla="*/ 0 h 86"/>
                  <a:gd name="T60" fmla="*/ 116 w 122"/>
                  <a:gd name="T61" fmla="*/ 16 h 86"/>
                  <a:gd name="T62" fmla="*/ 108 w 122"/>
                  <a:gd name="T63" fmla="*/ 28 h 86"/>
                  <a:gd name="T64" fmla="*/ 100 w 122"/>
                  <a:gd name="T65" fmla="*/ 42 h 86"/>
                  <a:gd name="T66" fmla="*/ 90 w 122"/>
                  <a:gd name="T67" fmla="*/ 52 h 86"/>
                  <a:gd name="T68" fmla="*/ 78 w 122"/>
                  <a:gd name="T69" fmla="*/ 62 h 86"/>
                  <a:gd name="T70" fmla="*/ 66 w 122"/>
                  <a:gd name="T71" fmla="*/ 72 h 86"/>
                  <a:gd name="T72" fmla="*/ 40 w 122"/>
                  <a:gd name="T73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2" h="86">
                    <a:moveTo>
                      <a:pt x="54" y="72"/>
                    </a:moveTo>
                    <a:lnTo>
                      <a:pt x="54" y="72"/>
                    </a:lnTo>
                    <a:lnTo>
                      <a:pt x="66" y="62"/>
                    </a:lnTo>
                    <a:lnTo>
                      <a:pt x="74" y="52"/>
                    </a:lnTo>
                    <a:lnTo>
                      <a:pt x="84" y="40"/>
                    </a:lnTo>
                    <a:lnTo>
                      <a:pt x="92" y="26"/>
                    </a:lnTo>
                    <a:lnTo>
                      <a:pt x="92" y="26"/>
                    </a:lnTo>
                    <a:lnTo>
                      <a:pt x="80" y="36"/>
                    </a:lnTo>
                    <a:lnTo>
                      <a:pt x="68" y="44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34" y="58"/>
                    </a:lnTo>
                    <a:lnTo>
                      <a:pt x="26" y="58"/>
                    </a:lnTo>
                    <a:lnTo>
                      <a:pt x="20" y="58"/>
                    </a:lnTo>
                    <a:lnTo>
                      <a:pt x="16" y="56"/>
                    </a:lnTo>
                    <a:lnTo>
                      <a:pt x="10" y="52"/>
                    </a:lnTo>
                    <a:lnTo>
                      <a:pt x="6" y="4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4" y="46"/>
                    </a:lnTo>
                    <a:lnTo>
                      <a:pt x="10" y="52"/>
                    </a:lnTo>
                    <a:lnTo>
                      <a:pt x="16" y="54"/>
                    </a:lnTo>
                    <a:lnTo>
                      <a:pt x="22" y="56"/>
                    </a:lnTo>
                    <a:lnTo>
                      <a:pt x="30" y="54"/>
                    </a:lnTo>
                    <a:lnTo>
                      <a:pt x="38" y="5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88" y="22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16" y="16"/>
                    </a:lnTo>
                    <a:lnTo>
                      <a:pt x="108" y="28"/>
                    </a:lnTo>
                    <a:lnTo>
                      <a:pt x="100" y="42"/>
                    </a:lnTo>
                    <a:lnTo>
                      <a:pt x="90" y="52"/>
                    </a:lnTo>
                    <a:lnTo>
                      <a:pt x="78" y="62"/>
                    </a:lnTo>
                    <a:lnTo>
                      <a:pt x="66" y="72"/>
                    </a:lnTo>
                    <a:lnTo>
                      <a:pt x="40" y="86"/>
                    </a:lnTo>
                  </a:path>
                </a:pathLst>
              </a:custGeom>
              <a:noFill/>
              <a:ln w="4">
                <a:solidFill>
                  <a:srgbClr val="CC8C8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241"/>
              <p:cNvSpPr>
                <a:spLocks/>
              </p:cNvSpPr>
              <p:nvPr/>
            </p:nvSpPr>
            <p:spPr bwMode="auto">
              <a:xfrm>
                <a:off x="2176991" y="2318370"/>
                <a:ext cx="341290" cy="167886"/>
              </a:xfrm>
              <a:custGeom>
                <a:avLst/>
                <a:gdLst>
                  <a:gd name="T0" fmla="*/ 186 w 212"/>
                  <a:gd name="T1" fmla="*/ 30 h 94"/>
                  <a:gd name="T2" fmla="*/ 186 w 212"/>
                  <a:gd name="T3" fmla="*/ 30 h 94"/>
                  <a:gd name="T4" fmla="*/ 192 w 212"/>
                  <a:gd name="T5" fmla="*/ 32 h 94"/>
                  <a:gd name="T6" fmla="*/ 198 w 212"/>
                  <a:gd name="T7" fmla="*/ 36 h 94"/>
                  <a:gd name="T8" fmla="*/ 206 w 212"/>
                  <a:gd name="T9" fmla="*/ 44 h 94"/>
                  <a:gd name="T10" fmla="*/ 212 w 212"/>
                  <a:gd name="T11" fmla="*/ 56 h 94"/>
                  <a:gd name="T12" fmla="*/ 212 w 212"/>
                  <a:gd name="T13" fmla="*/ 62 h 94"/>
                  <a:gd name="T14" fmla="*/ 212 w 212"/>
                  <a:gd name="T15" fmla="*/ 68 h 94"/>
                  <a:gd name="T16" fmla="*/ 212 w 212"/>
                  <a:gd name="T17" fmla="*/ 68 h 94"/>
                  <a:gd name="T18" fmla="*/ 212 w 212"/>
                  <a:gd name="T19" fmla="*/ 68 h 94"/>
                  <a:gd name="T20" fmla="*/ 210 w 212"/>
                  <a:gd name="T21" fmla="*/ 74 h 94"/>
                  <a:gd name="T22" fmla="*/ 206 w 212"/>
                  <a:gd name="T23" fmla="*/ 80 h 94"/>
                  <a:gd name="T24" fmla="*/ 198 w 212"/>
                  <a:gd name="T25" fmla="*/ 88 h 94"/>
                  <a:gd name="T26" fmla="*/ 186 w 212"/>
                  <a:gd name="T27" fmla="*/ 92 h 94"/>
                  <a:gd name="T28" fmla="*/ 180 w 212"/>
                  <a:gd name="T29" fmla="*/ 94 h 94"/>
                  <a:gd name="T30" fmla="*/ 174 w 212"/>
                  <a:gd name="T31" fmla="*/ 92 h 94"/>
                  <a:gd name="T32" fmla="*/ 24 w 212"/>
                  <a:gd name="T33" fmla="*/ 62 h 94"/>
                  <a:gd name="T34" fmla="*/ 24 w 212"/>
                  <a:gd name="T35" fmla="*/ 62 h 94"/>
                  <a:gd name="T36" fmla="*/ 18 w 212"/>
                  <a:gd name="T37" fmla="*/ 60 h 94"/>
                  <a:gd name="T38" fmla="*/ 14 w 212"/>
                  <a:gd name="T39" fmla="*/ 58 h 94"/>
                  <a:gd name="T40" fmla="*/ 4 w 212"/>
                  <a:gd name="T41" fmla="*/ 48 h 94"/>
                  <a:gd name="T42" fmla="*/ 0 w 212"/>
                  <a:gd name="T43" fmla="*/ 38 h 94"/>
                  <a:gd name="T44" fmla="*/ 0 w 212"/>
                  <a:gd name="T45" fmla="*/ 32 h 94"/>
                  <a:gd name="T46" fmla="*/ 0 w 212"/>
                  <a:gd name="T47" fmla="*/ 24 h 94"/>
                  <a:gd name="T48" fmla="*/ 0 w 212"/>
                  <a:gd name="T49" fmla="*/ 24 h 94"/>
                  <a:gd name="T50" fmla="*/ 0 w 212"/>
                  <a:gd name="T51" fmla="*/ 24 h 94"/>
                  <a:gd name="T52" fmla="*/ 2 w 212"/>
                  <a:gd name="T53" fmla="*/ 18 h 94"/>
                  <a:gd name="T54" fmla="*/ 4 w 212"/>
                  <a:gd name="T55" fmla="*/ 14 h 94"/>
                  <a:gd name="T56" fmla="*/ 14 w 212"/>
                  <a:gd name="T57" fmla="*/ 4 h 94"/>
                  <a:gd name="T58" fmla="*/ 24 w 212"/>
                  <a:gd name="T59" fmla="*/ 0 h 94"/>
                  <a:gd name="T60" fmla="*/ 32 w 212"/>
                  <a:gd name="T61" fmla="*/ 0 h 94"/>
                  <a:gd name="T62" fmla="*/ 38 w 212"/>
                  <a:gd name="T63" fmla="*/ 0 h 94"/>
                  <a:gd name="T64" fmla="*/ 186 w 212"/>
                  <a:gd name="T65" fmla="*/ 3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94">
                    <a:moveTo>
                      <a:pt x="186" y="30"/>
                    </a:moveTo>
                    <a:lnTo>
                      <a:pt x="186" y="30"/>
                    </a:lnTo>
                    <a:lnTo>
                      <a:pt x="192" y="32"/>
                    </a:lnTo>
                    <a:lnTo>
                      <a:pt x="198" y="36"/>
                    </a:lnTo>
                    <a:lnTo>
                      <a:pt x="206" y="44"/>
                    </a:lnTo>
                    <a:lnTo>
                      <a:pt x="212" y="56"/>
                    </a:lnTo>
                    <a:lnTo>
                      <a:pt x="212" y="62"/>
                    </a:lnTo>
                    <a:lnTo>
                      <a:pt x="212" y="68"/>
                    </a:lnTo>
                    <a:lnTo>
                      <a:pt x="212" y="68"/>
                    </a:lnTo>
                    <a:lnTo>
                      <a:pt x="212" y="68"/>
                    </a:lnTo>
                    <a:lnTo>
                      <a:pt x="210" y="74"/>
                    </a:lnTo>
                    <a:lnTo>
                      <a:pt x="206" y="80"/>
                    </a:lnTo>
                    <a:lnTo>
                      <a:pt x="198" y="88"/>
                    </a:lnTo>
                    <a:lnTo>
                      <a:pt x="186" y="92"/>
                    </a:lnTo>
                    <a:lnTo>
                      <a:pt x="180" y="94"/>
                    </a:lnTo>
                    <a:lnTo>
                      <a:pt x="174" y="92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18" y="60"/>
                    </a:lnTo>
                    <a:lnTo>
                      <a:pt x="14" y="58"/>
                    </a:lnTo>
                    <a:lnTo>
                      <a:pt x="4" y="48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4"/>
                    </a:lnTo>
                    <a:lnTo>
                      <a:pt x="14" y="4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186" y="30"/>
                    </a:lnTo>
                    <a:close/>
                  </a:path>
                </a:pathLst>
              </a:custGeom>
              <a:solidFill>
                <a:srgbClr val="721B89"/>
              </a:solidFill>
              <a:ln w="4">
                <a:solidFill>
                  <a:srgbClr val="CC8C8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242"/>
              <p:cNvSpPr>
                <a:spLocks/>
              </p:cNvSpPr>
              <p:nvPr/>
            </p:nvSpPr>
            <p:spPr bwMode="auto">
              <a:xfrm>
                <a:off x="2205968" y="2354091"/>
                <a:ext cx="48296" cy="32148"/>
              </a:xfrm>
              <a:custGeom>
                <a:avLst/>
                <a:gdLst>
                  <a:gd name="T0" fmla="*/ 20 w 30"/>
                  <a:gd name="T1" fmla="*/ 0 h 18"/>
                  <a:gd name="T2" fmla="*/ 20 w 30"/>
                  <a:gd name="T3" fmla="*/ 0 h 18"/>
                  <a:gd name="T4" fmla="*/ 14 w 30"/>
                  <a:gd name="T5" fmla="*/ 0 h 18"/>
                  <a:gd name="T6" fmla="*/ 10 w 30"/>
                  <a:gd name="T7" fmla="*/ 0 h 18"/>
                  <a:gd name="T8" fmla="*/ 4 w 30"/>
                  <a:gd name="T9" fmla="*/ 2 h 18"/>
                  <a:gd name="T10" fmla="*/ 0 w 30"/>
                  <a:gd name="T11" fmla="*/ 6 h 18"/>
                  <a:gd name="T12" fmla="*/ 30 w 30"/>
                  <a:gd name="T13" fmla="*/ 18 h 18"/>
                  <a:gd name="T14" fmla="*/ 30 w 30"/>
                  <a:gd name="T15" fmla="*/ 18 h 18"/>
                  <a:gd name="T16" fmla="*/ 30 w 30"/>
                  <a:gd name="T17" fmla="*/ 14 h 18"/>
                  <a:gd name="T18" fmla="*/ 28 w 30"/>
                  <a:gd name="T19" fmla="*/ 8 h 18"/>
                  <a:gd name="T20" fmla="*/ 26 w 30"/>
                  <a:gd name="T21" fmla="*/ 4 h 18"/>
                  <a:gd name="T22" fmla="*/ 20 w 30"/>
                  <a:gd name="T23" fmla="*/ 0 h 18"/>
                  <a:gd name="T24" fmla="*/ 20 w 30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18">
                    <a:moveTo>
                      <a:pt x="20" y="0"/>
                    </a:moveTo>
                    <a:lnTo>
                      <a:pt x="20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4"/>
                    </a:lnTo>
                    <a:lnTo>
                      <a:pt x="28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243"/>
              <p:cNvSpPr>
                <a:spLocks/>
              </p:cNvSpPr>
              <p:nvPr/>
            </p:nvSpPr>
            <p:spPr bwMode="auto">
              <a:xfrm>
                <a:off x="2202748" y="2375523"/>
                <a:ext cx="48296" cy="32148"/>
              </a:xfrm>
              <a:custGeom>
                <a:avLst/>
                <a:gdLst>
                  <a:gd name="T0" fmla="*/ 10 w 30"/>
                  <a:gd name="T1" fmla="*/ 18 h 18"/>
                  <a:gd name="T2" fmla="*/ 10 w 30"/>
                  <a:gd name="T3" fmla="*/ 18 h 18"/>
                  <a:gd name="T4" fmla="*/ 16 w 30"/>
                  <a:gd name="T5" fmla="*/ 18 h 18"/>
                  <a:gd name="T6" fmla="*/ 22 w 30"/>
                  <a:gd name="T7" fmla="*/ 18 h 18"/>
                  <a:gd name="T8" fmla="*/ 26 w 30"/>
                  <a:gd name="T9" fmla="*/ 16 h 18"/>
                  <a:gd name="T10" fmla="*/ 30 w 30"/>
                  <a:gd name="T11" fmla="*/ 12 h 18"/>
                  <a:gd name="T12" fmla="*/ 0 w 30"/>
                  <a:gd name="T13" fmla="*/ 0 h 18"/>
                  <a:gd name="T14" fmla="*/ 0 w 30"/>
                  <a:gd name="T15" fmla="*/ 0 h 18"/>
                  <a:gd name="T16" fmla="*/ 0 w 30"/>
                  <a:gd name="T17" fmla="*/ 4 h 18"/>
                  <a:gd name="T18" fmla="*/ 2 w 30"/>
                  <a:gd name="T19" fmla="*/ 10 h 18"/>
                  <a:gd name="T20" fmla="*/ 6 w 30"/>
                  <a:gd name="T21" fmla="*/ 14 h 18"/>
                  <a:gd name="T22" fmla="*/ 10 w 30"/>
                  <a:gd name="T23" fmla="*/ 18 h 18"/>
                  <a:gd name="T24" fmla="*/ 10 w 30"/>
                  <a:gd name="T2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18">
                    <a:moveTo>
                      <a:pt x="10" y="18"/>
                    </a:moveTo>
                    <a:lnTo>
                      <a:pt x="10" y="18"/>
                    </a:lnTo>
                    <a:lnTo>
                      <a:pt x="16" y="18"/>
                    </a:lnTo>
                    <a:lnTo>
                      <a:pt x="22" y="18"/>
                    </a:lnTo>
                    <a:lnTo>
                      <a:pt x="26" y="16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10"/>
                    </a:lnTo>
                    <a:lnTo>
                      <a:pt x="6" y="14"/>
                    </a:lnTo>
                    <a:lnTo>
                      <a:pt x="10" y="18"/>
                    </a:lnTo>
                    <a:lnTo>
                      <a:pt x="10" y="18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261"/>
              <p:cNvSpPr>
                <a:spLocks/>
              </p:cNvSpPr>
              <p:nvPr/>
            </p:nvSpPr>
            <p:spPr bwMode="auto">
              <a:xfrm rot="15934308">
                <a:off x="2195595" y="2610595"/>
                <a:ext cx="133350" cy="306217"/>
              </a:xfrm>
              <a:custGeom>
                <a:avLst/>
                <a:gdLst>
                  <a:gd name="T0" fmla="*/ 64 w 84"/>
                  <a:gd name="T1" fmla="*/ 188 h 214"/>
                  <a:gd name="T2" fmla="*/ 64 w 84"/>
                  <a:gd name="T3" fmla="*/ 188 h 214"/>
                  <a:gd name="T4" fmla="*/ 62 w 84"/>
                  <a:gd name="T5" fmla="*/ 194 h 214"/>
                  <a:gd name="T6" fmla="*/ 60 w 84"/>
                  <a:gd name="T7" fmla="*/ 200 h 214"/>
                  <a:gd name="T8" fmla="*/ 52 w 84"/>
                  <a:gd name="T9" fmla="*/ 208 h 214"/>
                  <a:gd name="T10" fmla="*/ 40 w 84"/>
                  <a:gd name="T11" fmla="*/ 214 h 214"/>
                  <a:gd name="T12" fmla="*/ 34 w 84"/>
                  <a:gd name="T13" fmla="*/ 214 h 214"/>
                  <a:gd name="T14" fmla="*/ 28 w 84"/>
                  <a:gd name="T15" fmla="*/ 214 h 214"/>
                  <a:gd name="T16" fmla="*/ 28 w 84"/>
                  <a:gd name="T17" fmla="*/ 214 h 214"/>
                  <a:gd name="T18" fmla="*/ 28 w 84"/>
                  <a:gd name="T19" fmla="*/ 214 h 214"/>
                  <a:gd name="T20" fmla="*/ 22 w 84"/>
                  <a:gd name="T21" fmla="*/ 214 h 214"/>
                  <a:gd name="T22" fmla="*/ 16 w 84"/>
                  <a:gd name="T23" fmla="*/ 210 h 214"/>
                  <a:gd name="T24" fmla="*/ 6 w 84"/>
                  <a:gd name="T25" fmla="*/ 202 h 214"/>
                  <a:gd name="T26" fmla="*/ 2 w 84"/>
                  <a:gd name="T27" fmla="*/ 192 h 214"/>
                  <a:gd name="T28" fmla="*/ 0 w 84"/>
                  <a:gd name="T29" fmla="*/ 186 h 214"/>
                  <a:gd name="T30" fmla="*/ 0 w 84"/>
                  <a:gd name="T31" fmla="*/ 178 h 214"/>
                  <a:gd name="T32" fmla="*/ 20 w 84"/>
                  <a:gd name="T33" fmla="*/ 28 h 214"/>
                  <a:gd name="T34" fmla="*/ 20 w 84"/>
                  <a:gd name="T35" fmla="*/ 28 h 214"/>
                  <a:gd name="T36" fmla="*/ 22 w 84"/>
                  <a:gd name="T37" fmla="*/ 22 h 214"/>
                  <a:gd name="T38" fmla="*/ 24 w 84"/>
                  <a:gd name="T39" fmla="*/ 16 h 214"/>
                  <a:gd name="T40" fmla="*/ 32 w 84"/>
                  <a:gd name="T41" fmla="*/ 6 h 214"/>
                  <a:gd name="T42" fmla="*/ 44 w 84"/>
                  <a:gd name="T43" fmla="*/ 2 h 214"/>
                  <a:gd name="T44" fmla="*/ 50 w 84"/>
                  <a:gd name="T45" fmla="*/ 0 h 214"/>
                  <a:gd name="T46" fmla="*/ 56 w 84"/>
                  <a:gd name="T47" fmla="*/ 0 h 214"/>
                  <a:gd name="T48" fmla="*/ 56 w 84"/>
                  <a:gd name="T49" fmla="*/ 0 h 214"/>
                  <a:gd name="T50" fmla="*/ 56 w 84"/>
                  <a:gd name="T51" fmla="*/ 0 h 214"/>
                  <a:gd name="T52" fmla="*/ 62 w 84"/>
                  <a:gd name="T53" fmla="*/ 2 h 214"/>
                  <a:gd name="T54" fmla="*/ 68 w 84"/>
                  <a:gd name="T55" fmla="*/ 4 h 214"/>
                  <a:gd name="T56" fmla="*/ 78 w 84"/>
                  <a:gd name="T57" fmla="*/ 12 h 214"/>
                  <a:gd name="T58" fmla="*/ 84 w 84"/>
                  <a:gd name="T59" fmla="*/ 24 h 214"/>
                  <a:gd name="T60" fmla="*/ 84 w 84"/>
                  <a:gd name="T61" fmla="*/ 30 h 214"/>
                  <a:gd name="T62" fmla="*/ 84 w 84"/>
                  <a:gd name="T63" fmla="*/ 36 h 214"/>
                  <a:gd name="T64" fmla="*/ 64 w 84"/>
                  <a:gd name="T65" fmla="*/ 188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4" h="214">
                    <a:moveTo>
                      <a:pt x="64" y="188"/>
                    </a:moveTo>
                    <a:lnTo>
                      <a:pt x="64" y="188"/>
                    </a:lnTo>
                    <a:lnTo>
                      <a:pt x="62" y="194"/>
                    </a:lnTo>
                    <a:lnTo>
                      <a:pt x="60" y="200"/>
                    </a:lnTo>
                    <a:lnTo>
                      <a:pt x="52" y="208"/>
                    </a:lnTo>
                    <a:lnTo>
                      <a:pt x="40" y="214"/>
                    </a:lnTo>
                    <a:lnTo>
                      <a:pt x="34" y="214"/>
                    </a:lnTo>
                    <a:lnTo>
                      <a:pt x="28" y="214"/>
                    </a:lnTo>
                    <a:lnTo>
                      <a:pt x="28" y="214"/>
                    </a:lnTo>
                    <a:lnTo>
                      <a:pt x="28" y="214"/>
                    </a:lnTo>
                    <a:lnTo>
                      <a:pt x="22" y="214"/>
                    </a:lnTo>
                    <a:lnTo>
                      <a:pt x="16" y="210"/>
                    </a:lnTo>
                    <a:lnTo>
                      <a:pt x="6" y="202"/>
                    </a:lnTo>
                    <a:lnTo>
                      <a:pt x="2" y="192"/>
                    </a:lnTo>
                    <a:lnTo>
                      <a:pt x="0" y="186"/>
                    </a:lnTo>
                    <a:lnTo>
                      <a:pt x="0" y="17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2" y="22"/>
                    </a:lnTo>
                    <a:lnTo>
                      <a:pt x="24" y="16"/>
                    </a:lnTo>
                    <a:lnTo>
                      <a:pt x="32" y="6"/>
                    </a:lnTo>
                    <a:lnTo>
                      <a:pt x="44" y="2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2" y="2"/>
                    </a:lnTo>
                    <a:lnTo>
                      <a:pt x="68" y="4"/>
                    </a:lnTo>
                    <a:lnTo>
                      <a:pt x="78" y="12"/>
                    </a:lnTo>
                    <a:lnTo>
                      <a:pt x="84" y="24"/>
                    </a:lnTo>
                    <a:lnTo>
                      <a:pt x="84" y="30"/>
                    </a:lnTo>
                    <a:lnTo>
                      <a:pt x="84" y="36"/>
                    </a:lnTo>
                    <a:lnTo>
                      <a:pt x="64" y="188"/>
                    </a:lnTo>
                    <a:close/>
                  </a:path>
                </a:pathLst>
              </a:custGeom>
              <a:solidFill>
                <a:srgbClr val="721B89"/>
              </a:solidFill>
              <a:ln w="4">
                <a:solidFill>
                  <a:srgbClr val="C1848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" name="Group 316"/>
              <p:cNvGrpSpPr/>
              <p:nvPr/>
            </p:nvGrpSpPr>
            <p:grpSpPr>
              <a:xfrm rot="421674">
                <a:off x="2336367" y="2723542"/>
                <a:ext cx="108750" cy="342900"/>
                <a:chOff x="5441950" y="2895600"/>
                <a:chExt cx="120650" cy="342900"/>
              </a:xfrm>
            </p:grpSpPr>
            <p:sp>
              <p:nvSpPr>
                <p:cNvPr id="318" name="Freeform 248"/>
                <p:cNvSpPr>
                  <a:spLocks/>
                </p:cNvSpPr>
                <p:nvPr/>
              </p:nvSpPr>
              <p:spPr bwMode="auto">
                <a:xfrm>
                  <a:off x="5441950" y="2895600"/>
                  <a:ext cx="120650" cy="342900"/>
                </a:xfrm>
                <a:custGeom>
                  <a:avLst/>
                  <a:gdLst>
                    <a:gd name="T0" fmla="*/ 76 w 76"/>
                    <a:gd name="T1" fmla="*/ 182 h 216"/>
                    <a:gd name="T2" fmla="*/ 76 w 76"/>
                    <a:gd name="T3" fmla="*/ 182 h 216"/>
                    <a:gd name="T4" fmla="*/ 76 w 76"/>
                    <a:gd name="T5" fmla="*/ 188 h 216"/>
                    <a:gd name="T6" fmla="*/ 76 w 76"/>
                    <a:gd name="T7" fmla="*/ 194 h 216"/>
                    <a:gd name="T8" fmla="*/ 70 w 76"/>
                    <a:gd name="T9" fmla="*/ 204 h 216"/>
                    <a:gd name="T10" fmla="*/ 60 w 76"/>
                    <a:gd name="T11" fmla="*/ 212 h 216"/>
                    <a:gd name="T12" fmla="*/ 54 w 76"/>
                    <a:gd name="T13" fmla="*/ 214 h 216"/>
                    <a:gd name="T14" fmla="*/ 48 w 76"/>
                    <a:gd name="T15" fmla="*/ 216 h 216"/>
                    <a:gd name="T16" fmla="*/ 48 w 76"/>
                    <a:gd name="T17" fmla="*/ 216 h 216"/>
                    <a:gd name="T18" fmla="*/ 48 w 76"/>
                    <a:gd name="T19" fmla="*/ 216 h 216"/>
                    <a:gd name="T20" fmla="*/ 40 w 76"/>
                    <a:gd name="T21" fmla="*/ 216 h 216"/>
                    <a:gd name="T22" fmla="*/ 34 w 76"/>
                    <a:gd name="T23" fmla="*/ 214 h 216"/>
                    <a:gd name="T24" fmla="*/ 24 w 76"/>
                    <a:gd name="T25" fmla="*/ 208 h 216"/>
                    <a:gd name="T26" fmla="*/ 16 w 76"/>
                    <a:gd name="T27" fmla="*/ 200 h 216"/>
                    <a:gd name="T28" fmla="*/ 14 w 76"/>
                    <a:gd name="T29" fmla="*/ 194 h 216"/>
                    <a:gd name="T30" fmla="*/ 12 w 76"/>
                    <a:gd name="T31" fmla="*/ 188 h 216"/>
                    <a:gd name="T32" fmla="*/ 0 w 76"/>
                    <a:gd name="T33" fmla="*/ 36 h 216"/>
                    <a:gd name="T34" fmla="*/ 0 w 76"/>
                    <a:gd name="T35" fmla="*/ 36 h 216"/>
                    <a:gd name="T36" fmla="*/ 0 w 76"/>
                    <a:gd name="T37" fmla="*/ 30 h 216"/>
                    <a:gd name="T38" fmla="*/ 0 w 76"/>
                    <a:gd name="T39" fmla="*/ 24 h 216"/>
                    <a:gd name="T40" fmla="*/ 6 w 76"/>
                    <a:gd name="T41" fmla="*/ 12 h 216"/>
                    <a:gd name="T42" fmla="*/ 16 w 76"/>
                    <a:gd name="T43" fmla="*/ 4 h 216"/>
                    <a:gd name="T44" fmla="*/ 22 w 76"/>
                    <a:gd name="T45" fmla="*/ 2 h 216"/>
                    <a:gd name="T46" fmla="*/ 28 w 76"/>
                    <a:gd name="T47" fmla="*/ 0 h 216"/>
                    <a:gd name="T48" fmla="*/ 28 w 76"/>
                    <a:gd name="T49" fmla="*/ 0 h 216"/>
                    <a:gd name="T50" fmla="*/ 28 w 76"/>
                    <a:gd name="T51" fmla="*/ 0 h 216"/>
                    <a:gd name="T52" fmla="*/ 34 w 76"/>
                    <a:gd name="T53" fmla="*/ 2 h 216"/>
                    <a:gd name="T54" fmla="*/ 42 w 76"/>
                    <a:gd name="T55" fmla="*/ 2 h 216"/>
                    <a:gd name="T56" fmla="*/ 52 w 76"/>
                    <a:gd name="T57" fmla="*/ 8 h 216"/>
                    <a:gd name="T58" fmla="*/ 60 w 76"/>
                    <a:gd name="T59" fmla="*/ 18 h 216"/>
                    <a:gd name="T60" fmla="*/ 62 w 76"/>
                    <a:gd name="T61" fmla="*/ 24 h 216"/>
                    <a:gd name="T62" fmla="*/ 64 w 76"/>
                    <a:gd name="T63" fmla="*/ 30 h 216"/>
                    <a:gd name="T64" fmla="*/ 76 w 76"/>
                    <a:gd name="T65" fmla="*/ 182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6" h="216">
                      <a:moveTo>
                        <a:pt x="76" y="182"/>
                      </a:moveTo>
                      <a:lnTo>
                        <a:pt x="76" y="182"/>
                      </a:lnTo>
                      <a:lnTo>
                        <a:pt x="76" y="188"/>
                      </a:lnTo>
                      <a:lnTo>
                        <a:pt x="76" y="194"/>
                      </a:lnTo>
                      <a:lnTo>
                        <a:pt x="70" y="204"/>
                      </a:lnTo>
                      <a:lnTo>
                        <a:pt x="60" y="212"/>
                      </a:lnTo>
                      <a:lnTo>
                        <a:pt x="54" y="214"/>
                      </a:lnTo>
                      <a:lnTo>
                        <a:pt x="48" y="216"/>
                      </a:lnTo>
                      <a:lnTo>
                        <a:pt x="48" y="216"/>
                      </a:lnTo>
                      <a:lnTo>
                        <a:pt x="48" y="216"/>
                      </a:lnTo>
                      <a:lnTo>
                        <a:pt x="40" y="216"/>
                      </a:lnTo>
                      <a:lnTo>
                        <a:pt x="34" y="214"/>
                      </a:lnTo>
                      <a:lnTo>
                        <a:pt x="24" y="208"/>
                      </a:lnTo>
                      <a:lnTo>
                        <a:pt x="16" y="200"/>
                      </a:lnTo>
                      <a:lnTo>
                        <a:pt x="14" y="194"/>
                      </a:lnTo>
                      <a:lnTo>
                        <a:pt x="12" y="188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0"/>
                      </a:lnTo>
                      <a:lnTo>
                        <a:pt x="0" y="24"/>
                      </a:lnTo>
                      <a:lnTo>
                        <a:pt x="6" y="12"/>
                      </a:lnTo>
                      <a:lnTo>
                        <a:pt x="16" y="4"/>
                      </a:lnTo>
                      <a:lnTo>
                        <a:pt x="22" y="2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34" y="2"/>
                      </a:lnTo>
                      <a:lnTo>
                        <a:pt x="42" y="2"/>
                      </a:lnTo>
                      <a:lnTo>
                        <a:pt x="52" y="8"/>
                      </a:lnTo>
                      <a:lnTo>
                        <a:pt x="60" y="18"/>
                      </a:lnTo>
                      <a:lnTo>
                        <a:pt x="62" y="24"/>
                      </a:lnTo>
                      <a:lnTo>
                        <a:pt x="64" y="30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721B89"/>
                </a:solidFill>
                <a:ln w="4">
                  <a:solidFill>
                    <a:srgbClr val="A5716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" name="Freeform 249"/>
                <p:cNvSpPr>
                  <a:spLocks/>
                </p:cNvSpPr>
                <p:nvPr/>
              </p:nvSpPr>
              <p:spPr bwMode="auto">
                <a:xfrm>
                  <a:off x="5470525" y="2927350"/>
                  <a:ext cx="44450" cy="34925"/>
                </a:xfrm>
                <a:custGeom>
                  <a:avLst/>
                  <a:gdLst>
                    <a:gd name="T0" fmla="*/ 20 w 28"/>
                    <a:gd name="T1" fmla="*/ 20 h 22"/>
                    <a:gd name="T2" fmla="*/ 20 w 28"/>
                    <a:gd name="T3" fmla="*/ 20 h 22"/>
                    <a:gd name="T4" fmla="*/ 24 w 28"/>
                    <a:gd name="T5" fmla="*/ 16 h 22"/>
                    <a:gd name="T6" fmla="*/ 26 w 28"/>
                    <a:gd name="T7" fmla="*/ 10 h 22"/>
                    <a:gd name="T8" fmla="*/ 28 w 28"/>
                    <a:gd name="T9" fmla="*/ 6 h 22"/>
                    <a:gd name="T10" fmla="*/ 26 w 28"/>
                    <a:gd name="T11" fmla="*/ 0 h 22"/>
                    <a:gd name="T12" fmla="*/ 0 w 28"/>
                    <a:gd name="T13" fmla="*/ 18 h 22"/>
                    <a:gd name="T14" fmla="*/ 0 w 28"/>
                    <a:gd name="T15" fmla="*/ 18 h 22"/>
                    <a:gd name="T16" fmla="*/ 4 w 28"/>
                    <a:gd name="T17" fmla="*/ 20 h 22"/>
                    <a:gd name="T18" fmla="*/ 10 w 28"/>
                    <a:gd name="T19" fmla="*/ 22 h 22"/>
                    <a:gd name="T20" fmla="*/ 14 w 28"/>
                    <a:gd name="T21" fmla="*/ 22 h 22"/>
                    <a:gd name="T22" fmla="*/ 20 w 28"/>
                    <a:gd name="T23" fmla="*/ 20 h 22"/>
                    <a:gd name="T24" fmla="*/ 20 w 28"/>
                    <a:gd name="T25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22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4" y="16"/>
                      </a:lnTo>
                      <a:lnTo>
                        <a:pt x="26" y="10"/>
                      </a:lnTo>
                      <a:lnTo>
                        <a:pt x="28" y="6"/>
                      </a:lnTo>
                      <a:lnTo>
                        <a:pt x="26" y="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20"/>
                      </a:lnTo>
                      <a:lnTo>
                        <a:pt x="10" y="22"/>
                      </a:lnTo>
                      <a:lnTo>
                        <a:pt x="14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4747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" name="Freeform 250"/>
                <p:cNvSpPr>
                  <a:spLocks/>
                </p:cNvSpPr>
                <p:nvPr/>
              </p:nvSpPr>
              <p:spPr bwMode="auto">
                <a:xfrm>
                  <a:off x="5464175" y="2914650"/>
                  <a:ext cx="44450" cy="34925"/>
                </a:xfrm>
                <a:custGeom>
                  <a:avLst/>
                  <a:gdLst>
                    <a:gd name="T0" fmla="*/ 8 w 28"/>
                    <a:gd name="T1" fmla="*/ 2 h 22"/>
                    <a:gd name="T2" fmla="*/ 8 w 28"/>
                    <a:gd name="T3" fmla="*/ 2 h 22"/>
                    <a:gd name="T4" fmla="*/ 4 w 28"/>
                    <a:gd name="T5" fmla="*/ 6 h 22"/>
                    <a:gd name="T6" fmla="*/ 0 w 28"/>
                    <a:gd name="T7" fmla="*/ 10 h 22"/>
                    <a:gd name="T8" fmla="*/ 0 w 28"/>
                    <a:gd name="T9" fmla="*/ 16 h 22"/>
                    <a:gd name="T10" fmla="*/ 0 w 28"/>
                    <a:gd name="T11" fmla="*/ 22 h 22"/>
                    <a:gd name="T12" fmla="*/ 28 w 28"/>
                    <a:gd name="T13" fmla="*/ 4 h 22"/>
                    <a:gd name="T14" fmla="*/ 28 w 28"/>
                    <a:gd name="T15" fmla="*/ 4 h 22"/>
                    <a:gd name="T16" fmla="*/ 24 w 28"/>
                    <a:gd name="T17" fmla="*/ 0 h 22"/>
                    <a:gd name="T18" fmla="*/ 18 w 28"/>
                    <a:gd name="T19" fmla="*/ 0 h 22"/>
                    <a:gd name="T20" fmla="*/ 12 w 28"/>
                    <a:gd name="T21" fmla="*/ 0 h 22"/>
                    <a:gd name="T22" fmla="*/ 8 w 28"/>
                    <a:gd name="T23" fmla="*/ 2 h 22"/>
                    <a:gd name="T24" fmla="*/ 8 w 28"/>
                    <a:gd name="T25" fmla="*/ 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22">
                      <a:moveTo>
                        <a:pt x="8" y="2"/>
                      </a:moveTo>
                      <a:lnTo>
                        <a:pt x="8" y="2"/>
                      </a:lnTo>
                      <a:lnTo>
                        <a:pt x="4" y="6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4747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63" name="Freeform 45"/>
          <p:cNvSpPr>
            <a:spLocks/>
          </p:cNvSpPr>
          <p:nvPr/>
        </p:nvSpPr>
        <p:spPr bwMode="auto">
          <a:xfrm>
            <a:off x="4418165" y="4591695"/>
            <a:ext cx="424662" cy="238027"/>
          </a:xfrm>
          <a:custGeom>
            <a:avLst/>
            <a:gdLst>
              <a:gd name="T0" fmla="*/ 564 w 628"/>
              <a:gd name="T1" fmla="*/ 162 h 352"/>
              <a:gd name="T2" fmla="*/ 564 w 628"/>
              <a:gd name="T3" fmla="*/ 162 h 352"/>
              <a:gd name="T4" fmla="*/ 582 w 628"/>
              <a:gd name="T5" fmla="*/ 170 h 352"/>
              <a:gd name="T6" fmla="*/ 598 w 628"/>
              <a:gd name="T7" fmla="*/ 182 h 352"/>
              <a:gd name="T8" fmla="*/ 610 w 628"/>
              <a:gd name="T9" fmla="*/ 196 h 352"/>
              <a:gd name="T10" fmla="*/ 620 w 628"/>
              <a:gd name="T11" fmla="*/ 212 h 352"/>
              <a:gd name="T12" fmla="*/ 626 w 628"/>
              <a:gd name="T13" fmla="*/ 230 h 352"/>
              <a:gd name="T14" fmla="*/ 628 w 628"/>
              <a:gd name="T15" fmla="*/ 248 h 352"/>
              <a:gd name="T16" fmla="*/ 628 w 628"/>
              <a:gd name="T17" fmla="*/ 268 h 352"/>
              <a:gd name="T18" fmla="*/ 624 w 628"/>
              <a:gd name="T19" fmla="*/ 288 h 352"/>
              <a:gd name="T20" fmla="*/ 624 w 628"/>
              <a:gd name="T21" fmla="*/ 288 h 352"/>
              <a:gd name="T22" fmla="*/ 624 w 628"/>
              <a:gd name="T23" fmla="*/ 288 h 352"/>
              <a:gd name="T24" fmla="*/ 614 w 628"/>
              <a:gd name="T25" fmla="*/ 304 h 352"/>
              <a:gd name="T26" fmla="*/ 604 w 628"/>
              <a:gd name="T27" fmla="*/ 320 h 352"/>
              <a:gd name="T28" fmla="*/ 590 w 628"/>
              <a:gd name="T29" fmla="*/ 332 h 352"/>
              <a:gd name="T30" fmla="*/ 574 w 628"/>
              <a:gd name="T31" fmla="*/ 342 h 352"/>
              <a:gd name="T32" fmla="*/ 556 w 628"/>
              <a:gd name="T33" fmla="*/ 348 h 352"/>
              <a:gd name="T34" fmla="*/ 536 w 628"/>
              <a:gd name="T35" fmla="*/ 352 h 352"/>
              <a:gd name="T36" fmla="*/ 518 w 628"/>
              <a:gd name="T37" fmla="*/ 350 h 352"/>
              <a:gd name="T38" fmla="*/ 498 w 628"/>
              <a:gd name="T39" fmla="*/ 346 h 352"/>
              <a:gd name="T40" fmla="*/ 64 w 628"/>
              <a:gd name="T41" fmla="*/ 188 h 352"/>
              <a:gd name="T42" fmla="*/ 64 w 628"/>
              <a:gd name="T43" fmla="*/ 188 h 352"/>
              <a:gd name="T44" fmla="*/ 46 w 628"/>
              <a:gd name="T45" fmla="*/ 180 h 352"/>
              <a:gd name="T46" fmla="*/ 30 w 628"/>
              <a:gd name="T47" fmla="*/ 168 h 352"/>
              <a:gd name="T48" fmla="*/ 18 w 628"/>
              <a:gd name="T49" fmla="*/ 154 h 352"/>
              <a:gd name="T50" fmla="*/ 8 w 628"/>
              <a:gd name="T51" fmla="*/ 138 h 352"/>
              <a:gd name="T52" fmla="*/ 2 w 628"/>
              <a:gd name="T53" fmla="*/ 120 h 352"/>
              <a:gd name="T54" fmla="*/ 0 w 628"/>
              <a:gd name="T55" fmla="*/ 102 h 352"/>
              <a:gd name="T56" fmla="*/ 0 w 628"/>
              <a:gd name="T57" fmla="*/ 82 h 352"/>
              <a:gd name="T58" fmla="*/ 6 w 628"/>
              <a:gd name="T59" fmla="*/ 64 h 352"/>
              <a:gd name="T60" fmla="*/ 6 w 628"/>
              <a:gd name="T61" fmla="*/ 64 h 352"/>
              <a:gd name="T62" fmla="*/ 6 w 628"/>
              <a:gd name="T63" fmla="*/ 64 h 352"/>
              <a:gd name="T64" fmla="*/ 14 w 628"/>
              <a:gd name="T65" fmla="*/ 46 h 352"/>
              <a:gd name="T66" fmla="*/ 26 w 628"/>
              <a:gd name="T67" fmla="*/ 30 h 352"/>
              <a:gd name="T68" fmla="*/ 40 w 628"/>
              <a:gd name="T69" fmla="*/ 18 h 352"/>
              <a:gd name="T70" fmla="*/ 56 w 628"/>
              <a:gd name="T71" fmla="*/ 8 h 352"/>
              <a:gd name="T72" fmla="*/ 72 w 628"/>
              <a:gd name="T73" fmla="*/ 2 h 352"/>
              <a:gd name="T74" fmla="*/ 92 w 628"/>
              <a:gd name="T75" fmla="*/ 0 h 352"/>
              <a:gd name="T76" fmla="*/ 110 w 628"/>
              <a:gd name="T77" fmla="*/ 0 h 352"/>
              <a:gd name="T78" fmla="*/ 130 w 628"/>
              <a:gd name="T79" fmla="*/ 6 h 352"/>
              <a:gd name="T80" fmla="*/ 564 w 628"/>
              <a:gd name="T81" fmla="*/ 162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28" h="352">
                <a:moveTo>
                  <a:pt x="564" y="162"/>
                </a:moveTo>
                <a:lnTo>
                  <a:pt x="564" y="162"/>
                </a:lnTo>
                <a:lnTo>
                  <a:pt x="582" y="170"/>
                </a:lnTo>
                <a:lnTo>
                  <a:pt x="598" y="182"/>
                </a:lnTo>
                <a:lnTo>
                  <a:pt x="610" y="196"/>
                </a:lnTo>
                <a:lnTo>
                  <a:pt x="620" y="212"/>
                </a:lnTo>
                <a:lnTo>
                  <a:pt x="626" y="230"/>
                </a:lnTo>
                <a:lnTo>
                  <a:pt x="628" y="248"/>
                </a:lnTo>
                <a:lnTo>
                  <a:pt x="628" y="268"/>
                </a:lnTo>
                <a:lnTo>
                  <a:pt x="624" y="288"/>
                </a:lnTo>
                <a:lnTo>
                  <a:pt x="624" y="288"/>
                </a:lnTo>
                <a:lnTo>
                  <a:pt x="624" y="288"/>
                </a:lnTo>
                <a:lnTo>
                  <a:pt x="614" y="304"/>
                </a:lnTo>
                <a:lnTo>
                  <a:pt x="604" y="320"/>
                </a:lnTo>
                <a:lnTo>
                  <a:pt x="590" y="332"/>
                </a:lnTo>
                <a:lnTo>
                  <a:pt x="574" y="342"/>
                </a:lnTo>
                <a:lnTo>
                  <a:pt x="556" y="348"/>
                </a:lnTo>
                <a:lnTo>
                  <a:pt x="536" y="352"/>
                </a:lnTo>
                <a:lnTo>
                  <a:pt x="518" y="350"/>
                </a:lnTo>
                <a:lnTo>
                  <a:pt x="498" y="346"/>
                </a:lnTo>
                <a:lnTo>
                  <a:pt x="64" y="188"/>
                </a:lnTo>
                <a:lnTo>
                  <a:pt x="64" y="188"/>
                </a:lnTo>
                <a:lnTo>
                  <a:pt x="46" y="180"/>
                </a:lnTo>
                <a:lnTo>
                  <a:pt x="30" y="168"/>
                </a:lnTo>
                <a:lnTo>
                  <a:pt x="18" y="154"/>
                </a:lnTo>
                <a:lnTo>
                  <a:pt x="8" y="138"/>
                </a:lnTo>
                <a:lnTo>
                  <a:pt x="2" y="120"/>
                </a:lnTo>
                <a:lnTo>
                  <a:pt x="0" y="102"/>
                </a:lnTo>
                <a:lnTo>
                  <a:pt x="0" y="82"/>
                </a:lnTo>
                <a:lnTo>
                  <a:pt x="6" y="64"/>
                </a:lnTo>
                <a:lnTo>
                  <a:pt x="6" y="64"/>
                </a:lnTo>
                <a:lnTo>
                  <a:pt x="6" y="64"/>
                </a:lnTo>
                <a:lnTo>
                  <a:pt x="14" y="46"/>
                </a:lnTo>
                <a:lnTo>
                  <a:pt x="26" y="30"/>
                </a:lnTo>
                <a:lnTo>
                  <a:pt x="40" y="18"/>
                </a:lnTo>
                <a:lnTo>
                  <a:pt x="56" y="8"/>
                </a:lnTo>
                <a:lnTo>
                  <a:pt x="72" y="2"/>
                </a:lnTo>
                <a:lnTo>
                  <a:pt x="92" y="0"/>
                </a:lnTo>
                <a:lnTo>
                  <a:pt x="110" y="0"/>
                </a:lnTo>
                <a:lnTo>
                  <a:pt x="130" y="6"/>
                </a:lnTo>
                <a:lnTo>
                  <a:pt x="564" y="162"/>
                </a:lnTo>
                <a:close/>
              </a:path>
            </a:pathLst>
          </a:custGeom>
          <a:solidFill>
            <a:srgbClr val="4C125C"/>
          </a:solidFill>
          <a:ln w="4">
            <a:solidFill>
              <a:srgbClr val="CC8C8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7" name="Freeform 59"/>
          <p:cNvSpPr>
            <a:spLocks/>
          </p:cNvSpPr>
          <p:nvPr/>
        </p:nvSpPr>
        <p:spPr bwMode="auto">
          <a:xfrm>
            <a:off x="4557465" y="4613334"/>
            <a:ext cx="426015" cy="238027"/>
          </a:xfrm>
          <a:custGeom>
            <a:avLst/>
            <a:gdLst>
              <a:gd name="T0" fmla="*/ 566 w 630"/>
              <a:gd name="T1" fmla="*/ 162 h 352"/>
              <a:gd name="T2" fmla="*/ 566 w 630"/>
              <a:gd name="T3" fmla="*/ 162 h 352"/>
              <a:gd name="T4" fmla="*/ 584 w 630"/>
              <a:gd name="T5" fmla="*/ 172 h 352"/>
              <a:gd name="T6" fmla="*/ 598 w 630"/>
              <a:gd name="T7" fmla="*/ 182 h 352"/>
              <a:gd name="T8" fmla="*/ 612 w 630"/>
              <a:gd name="T9" fmla="*/ 196 h 352"/>
              <a:gd name="T10" fmla="*/ 620 w 630"/>
              <a:gd name="T11" fmla="*/ 214 h 352"/>
              <a:gd name="T12" fmla="*/ 628 w 630"/>
              <a:gd name="T13" fmla="*/ 230 h 352"/>
              <a:gd name="T14" fmla="*/ 630 w 630"/>
              <a:gd name="T15" fmla="*/ 250 h 352"/>
              <a:gd name="T16" fmla="*/ 630 w 630"/>
              <a:gd name="T17" fmla="*/ 268 h 352"/>
              <a:gd name="T18" fmla="*/ 624 w 630"/>
              <a:gd name="T19" fmla="*/ 288 h 352"/>
              <a:gd name="T20" fmla="*/ 624 w 630"/>
              <a:gd name="T21" fmla="*/ 288 h 352"/>
              <a:gd name="T22" fmla="*/ 624 w 630"/>
              <a:gd name="T23" fmla="*/ 288 h 352"/>
              <a:gd name="T24" fmla="*/ 616 w 630"/>
              <a:gd name="T25" fmla="*/ 306 h 352"/>
              <a:gd name="T26" fmla="*/ 604 w 630"/>
              <a:gd name="T27" fmla="*/ 320 h 352"/>
              <a:gd name="T28" fmla="*/ 590 w 630"/>
              <a:gd name="T29" fmla="*/ 334 h 352"/>
              <a:gd name="T30" fmla="*/ 574 w 630"/>
              <a:gd name="T31" fmla="*/ 342 h 352"/>
              <a:gd name="T32" fmla="*/ 556 w 630"/>
              <a:gd name="T33" fmla="*/ 348 h 352"/>
              <a:gd name="T34" fmla="*/ 538 w 630"/>
              <a:gd name="T35" fmla="*/ 352 h 352"/>
              <a:gd name="T36" fmla="*/ 518 w 630"/>
              <a:gd name="T37" fmla="*/ 350 h 352"/>
              <a:gd name="T38" fmla="*/ 500 w 630"/>
              <a:gd name="T39" fmla="*/ 346 h 352"/>
              <a:gd name="T40" fmla="*/ 64 w 630"/>
              <a:gd name="T41" fmla="*/ 188 h 352"/>
              <a:gd name="T42" fmla="*/ 64 w 630"/>
              <a:gd name="T43" fmla="*/ 188 h 352"/>
              <a:gd name="T44" fmla="*/ 46 w 630"/>
              <a:gd name="T45" fmla="*/ 180 h 352"/>
              <a:gd name="T46" fmla="*/ 32 w 630"/>
              <a:gd name="T47" fmla="*/ 168 h 352"/>
              <a:gd name="T48" fmla="*/ 18 w 630"/>
              <a:gd name="T49" fmla="*/ 154 h 352"/>
              <a:gd name="T50" fmla="*/ 10 w 630"/>
              <a:gd name="T51" fmla="*/ 138 h 352"/>
              <a:gd name="T52" fmla="*/ 4 w 630"/>
              <a:gd name="T53" fmla="*/ 120 h 352"/>
              <a:gd name="T54" fmla="*/ 0 w 630"/>
              <a:gd name="T55" fmla="*/ 102 h 352"/>
              <a:gd name="T56" fmla="*/ 2 w 630"/>
              <a:gd name="T57" fmla="*/ 84 h 352"/>
              <a:gd name="T58" fmla="*/ 6 w 630"/>
              <a:gd name="T59" fmla="*/ 64 h 352"/>
              <a:gd name="T60" fmla="*/ 6 w 630"/>
              <a:gd name="T61" fmla="*/ 64 h 352"/>
              <a:gd name="T62" fmla="*/ 6 w 630"/>
              <a:gd name="T63" fmla="*/ 64 h 352"/>
              <a:gd name="T64" fmla="*/ 14 w 630"/>
              <a:gd name="T65" fmla="*/ 46 h 352"/>
              <a:gd name="T66" fmla="*/ 26 w 630"/>
              <a:gd name="T67" fmla="*/ 30 h 352"/>
              <a:gd name="T68" fmla="*/ 40 w 630"/>
              <a:gd name="T69" fmla="*/ 18 h 352"/>
              <a:gd name="T70" fmla="*/ 56 w 630"/>
              <a:gd name="T71" fmla="*/ 8 h 352"/>
              <a:gd name="T72" fmla="*/ 74 w 630"/>
              <a:gd name="T73" fmla="*/ 2 h 352"/>
              <a:gd name="T74" fmla="*/ 92 w 630"/>
              <a:gd name="T75" fmla="*/ 0 h 352"/>
              <a:gd name="T76" fmla="*/ 112 w 630"/>
              <a:gd name="T77" fmla="*/ 0 h 352"/>
              <a:gd name="T78" fmla="*/ 130 w 630"/>
              <a:gd name="T79" fmla="*/ 6 h 352"/>
              <a:gd name="T80" fmla="*/ 566 w 630"/>
              <a:gd name="T81" fmla="*/ 162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30" h="352">
                <a:moveTo>
                  <a:pt x="566" y="162"/>
                </a:moveTo>
                <a:lnTo>
                  <a:pt x="566" y="162"/>
                </a:lnTo>
                <a:lnTo>
                  <a:pt x="584" y="172"/>
                </a:lnTo>
                <a:lnTo>
                  <a:pt x="598" y="182"/>
                </a:lnTo>
                <a:lnTo>
                  <a:pt x="612" y="196"/>
                </a:lnTo>
                <a:lnTo>
                  <a:pt x="620" y="214"/>
                </a:lnTo>
                <a:lnTo>
                  <a:pt x="628" y="230"/>
                </a:lnTo>
                <a:lnTo>
                  <a:pt x="630" y="250"/>
                </a:lnTo>
                <a:lnTo>
                  <a:pt x="630" y="268"/>
                </a:lnTo>
                <a:lnTo>
                  <a:pt x="624" y="288"/>
                </a:lnTo>
                <a:lnTo>
                  <a:pt x="624" y="288"/>
                </a:lnTo>
                <a:lnTo>
                  <a:pt x="624" y="288"/>
                </a:lnTo>
                <a:lnTo>
                  <a:pt x="616" y="306"/>
                </a:lnTo>
                <a:lnTo>
                  <a:pt x="604" y="320"/>
                </a:lnTo>
                <a:lnTo>
                  <a:pt x="590" y="334"/>
                </a:lnTo>
                <a:lnTo>
                  <a:pt x="574" y="342"/>
                </a:lnTo>
                <a:lnTo>
                  <a:pt x="556" y="348"/>
                </a:lnTo>
                <a:lnTo>
                  <a:pt x="538" y="352"/>
                </a:lnTo>
                <a:lnTo>
                  <a:pt x="518" y="350"/>
                </a:lnTo>
                <a:lnTo>
                  <a:pt x="500" y="346"/>
                </a:lnTo>
                <a:lnTo>
                  <a:pt x="64" y="188"/>
                </a:lnTo>
                <a:lnTo>
                  <a:pt x="64" y="188"/>
                </a:lnTo>
                <a:lnTo>
                  <a:pt x="46" y="180"/>
                </a:lnTo>
                <a:lnTo>
                  <a:pt x="32" y="168"/>
                </a:lnTo>
                <a:lnTo>
                  <a:pt x="18" y="154"/>
                </a:lnTo>
                <a:lnTo>
                  <a:pt x="10" y="138"/>
                </a:lnTo>
                <a:lnTo>
                  <a:pt x="4" y="120"/>
                </a:lnTo>
                <a:lnTo>
                  <a:pt x="0" y="102"/>
                </a:lnTo>
                <a:lnTo>
                  <a:pt x="2" y="84"/>
                </a:lnTo>
                <a:lnTo>
                  <a:pt x="6" y="64"/>
                </a:lnTo>
                <a:lnTo>
                  <a:pt x="6" y="64"/>
                </a:lnTo>
                <a:lnTo>
                  <a:pt x="6" y="64"/>
                </a:lnTo>
                <a:lnTo>
                  <a:pt x="14" y="46"/>
                </a:lnTo>
                <a:lnTo>
                  <a:pt x="26" y="30"/>
                </a:lnTo>
                <a:lnTo>
                  <a:pt x="40" y="18"/>
                </a:lnTo>
                <a:lnTo>
                  <a:pt x="56" y="8"/>
                </a:lnTo>
                <a:lnTo>
                  <a:pt x="74" y="2"/>
                </a:lnTo>
                <a:lnTo>
                  <a:pt x="92" y="0"/>
                </a:lnTo>
                <a:lnTo>
                  <a:pt x="112" y="0"/>
                </a:lnTo>
                <a:lnTo>
                  <a:pt x="130" y="6"/>
                </a:lnTo>
                <a:lnTo>
                  <a:pt x="566" y="162"/>
                </a:lnTo>
                <a:close/>
              </a:path>
            </a:pathLst>
          </a:custGeom>
          <a:solidFill>
            <a:srgbClr val="721B89"/>
          </a:solidFill>
          <a:ln w="4">
            <a:solidFill>
              <a:srgbClr val="CC8C8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381"/>
          <p:cNvGrpSpPr/>
          <p:nvPr/>
        </p:nvGrpSpPr>
        <p:grpSpPr>
          <a:xfrm>
            <a:off x="3810000" y="3989715"/>
            <a:ext cx="811457" cy="1406525"/>
            <a:chOff x="4419600" y="3505200"/>
            <a:chExt cx="811457" cy="1406525"/>
          </a:xfrm>
        </p:grpSpPr>
        <p:pic>
          <p:nvPicPr>
            <p:cNvPr id="340" name="Picture 2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3944" y="4579028"/>
              <a:ext cx="320525" cy="28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1" name="Freeform 23"/>
            <p:cNvSpPr>
              <a:spLocks/>
            </p:cNvSpPr>
            <p:nvPr/>
          </p:nvSpPr>
          <p:spPr bwMode="auto">
            <a:xfrm>
              <a:off x="4457468" y="4583085"/>
              <a:ext cx="294829" cy="17582"/>
            </a:xfrm>
            <a:custGeom>
              <a:avLst/>
              <a:gdLst>
                <a:gd name="T0" fmla="*/ 408 w 436"/>
                <a:gd name="T1" fmla="*/ 4 h 26"/>
                <a:gd name="T2" fmla="*/ 408 w 436"/>
                <a:gd name="T3" fmla="*/ 4 h 26"/>
                <a:gd name="T4" fmla="*/ 420 w 436"/>
                <a:gd name="T5" fmla="*/ 4 h 26"/>
                <a:gd name="T6" fmla="*/ 430 w 436"/>
                <a:gd name="T7" fmla="*/ 6 h 26"/>
                <a:gd name="T8" fmla="*/ 434 w 436"/>
                <a:gd name="T9" fmla="*/ 10 h 26"/>
                <a:gd name="T10" fmla="*/ 436 w 436"/>
                <a:gd name="T11" fmla="*/ 14 h 26"/>
                <a:gd name="T12" fmla="*/ 434 w 436"/>
                <a:gd name="T13" fmla="*/ 18 h 26"/>
                <a:gd name="T14" fmla="*/ 430 w 436"/>
                <a:gd name="T15" fmla="*/ 22 h 26"/>
                <a:gd name="T16" fmla="*/ 420 w 436"/>
                <a:gd name="T17" fmla="*/ 24 h 26"/>
                <a:gd name="T18" fmla="*/ 408 w 436"/>
                <a:gd name="T19" fmla="*/ 26 h 26"/>
                <a:gd name="T20" fmla="*/ 408 w 436"/>
                <a:gd name="T21" fmla="*/ 26 h 26"/>
                <a:gd name="T22" fmla="*/ 360 w 436"/>
                <a:gd name="T23" fmla="*/ 26 h 26"/>
                <a:gd name="T24" fmla="*/ 218 w 436"/>
                <a:gd name="T25" fmla="*/ 26 h 26"/>
                <a:gd name="T26" fmla="*/ 76 w 436"/>
                <a:gd name="T27" fmla="*/ 24 h 26"/>
                <a:gd name="T28" fmla="*/ 28 w 436"/>
                <a:gd name="T29" fmla="*/ 24 h 26"/>
                <a:gd name="T30" fmla="*/ 28 w 436"/>
                <a:gd name="T31" fmla="*/ 24 h 26"/>
                <a:gd name="T32" fmla="*/ 14 w 436"/>
                <a:gd name="T33" fmla="*/ 22 h 26"/>
                <a:gd name="T34" fmla="*/ 6 w 436"/>
                <a:gd name="T35" fmla="*/ 20 h 26"/>
                <a:gd name="T36" fmla="*/ 0 w 436"/>
                <a:gd name="T37" fmla="*/ 16 h 26"/>
                <a:gd name="T38" fmla="*/ 0 w 436"/>
                <a:gd name="T39" fmla="*/ 12 h 26"/>
                <a:gd name="T40" fmla="*/ 0 w 436"/>
                <a:gd name="T41" fmla="*/ 8 h 26"/>
                <a:gd name="T42" fmla="*/ 6 w 436"/>
                <a:gd name="T43" fmla="*/ 4 h 26"/>
                <a:gd name="T44" fmla="*/ 16 w 436"/>
                <a:gd name="T45" fmla="*/ 2 h 26"/>
                <a:gd name="T46" fmla="*/ 28 w 436"/>
                <a:gd name="T47" fmla="*/ 2 h 26"/>
                <a:gd name="T48" fmla="*/ 28 w 436"/>
                <a:gd name="T49" fmla="*/ 2 h 26"/>
                <a:gd name="T50" fmla="*/ 76 w 436"/>
                <a:gd name="T51" fmla="*/ 0 h 26"/>
                <a:gd name="T52" fmla="*/ 218 w 436"/>
                <a:gd name="T53" fmla="*/ 0 h 26"/>
                <a:gd name="T54" fmla="*/ 360 w 436"/>
                <a:gd name="T55" fmla="*/ 2 h 26"/>
                <a:gd name="T56" fmla="*/ 408 w 436"/>
                <a:gd name="T57" fmla="*/ 4 h 26"/>
                <a:gd name="T58" fmla="*/ 408 w 436"/>
                <a:gd name="T5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6" h="26">
                  <a:moveTo>
                    <a:pt x="408" y="4"/>
                  </a:moveTo>
                  <a:lnTo>
                    <a:pt x="408" y="4"/>
                  </a:lnTo>
                  <a:lnTo>
                    <a:pt x="420" y="4"/>
                  </a:lnTo>
                  <a:lnTo>
                    <a:pt x="430" y="6"/>
                  </a:lnTo>
                  <a:lnTo>
                    <a:pt x="434" y="10"/>
                  </a:lnTo>
                  <a:lnTo>
                    <a:pt x="436" y="14"/>
                  </a:lnTo>
                  <a:lnTo>
                    <a:pt x="434" y="18"/>
                  </a:lnTo>
                  <a:lnTo>
                    <a:pt x="430" y="22"/>
                  </a:lnTo>
                  <a:lnTo>
                    <a:pt x="420" y="24"/>
                  </a:lnTo>
                  <a:lnTo>
                    <a:pt x="408" y="26"/>
                  </a:lnTo>
                  <a:lnTo>
                    <a:pt x="408" y="26"/>
                  </a:lnTo>
                  <a:lnTo>
                    <a:pt x="360" y="26"/>
                  </a:lnTo>
                  <a:lnTo>
                    <a:pt x="218" y="26"/>
                  </a:lnTo>
                  <a:lnTo>
                    <a:pt x="76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14" y="22"/>
                  </a:lnTo>
                  <a:lnTo>
                    <a:pt x="6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6" y="4"/>
                  </a:lnTo>
                  <a:lnTo>
                    <a:pt x="1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76" y="0"/>
                  </a:lnTo>
                  <a:lnTo>
                    <a:pt x="218" y="0"/>
                  </a:lnTo>
                  <a:lnTo>
                    <a:pt x="360" y="2"/>
                  </a:lnTo>
                  <a:lnTo>
                    <a:pt x="408" y="4"/>
                  </a:lnTo>
                  <a:lnTo>
                    <a:pt x="408" y="4"/>
                  </a:lnTo>
                  <a:close/>
                </a:path>
              </a:pathLst>
            </a:custGeom>
            <a:noFill/>
            <a:ln w="2">
              <a:solidFill>
                <a:srgbClr val="FFA3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42" name="Picture 24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8526" y="4565503"/>
              <a:ext cx="117661" cy="24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3" name="Freeform 25"/>
            <p:cNvSpPr>
              <a:spLocks/>
            </p:cNvSpPr>
            <p:nvPr/>
          </p:nvSpPr>
          <p:spPr bwMode="auto">
            <a:xfrm>
              <a:off x="4780698" y="4579028"/>
              <a:ext cx="96022" cy="220446"/>
            </a:xfrm>
            <a:custGeom>
              <a:avLst/>
              <a:gdLst>
                <a:gd name="T0" fmla="*/ 138 w 142"/>
                <a:gd name="T1" fmla="*/ 300 h 326"/>
                <a:gd name="T2" fmla="*/ 138 w 142"/>
                <a:gd name="T3" fmla="*/ 300 h 326"/>
                <a:gd name="T4" fmla="*/ 140 w 142"/>
                <a:gd name="T5" fmla="*/ 310 h 326"/>
                <a:gd name="T6" fmla="*/ 142 w 142"/>
                <a:gd name="T7" fmla="*/ 316 h 326"/>
                <a:gd name="T8" fmla="*/ 140 w 142"/>
                <a:gd name="T9" fmla="*/ 322 h 326"/>
                <a:gd name="T10" fmla="*/ 136 w 142"/>
                <a:gd name="T11" fmla="*/ 326 h 326"/>
                <a:gd name="T12" fmla="*/ 132 w 142"/>
                <a:gd name="T13" fmla="*/ 326 h 326"/>
                <a:gd name="T14" fmla="*/ 126 w 142"/>
                <a:gd name="T15" fmla="*/ 322 h 326"/>
                <a:gd name="T16" fmla="*/ 122 w 142"/>
                <a:gd name="T17" fmla="*/ 318 h 326"/>
                <a:gd name="T18" fmla="*/ 118 w 142"/>
                <a:gd name="T19" fmla="*/ 308 h 326"/>
                <a:gd name="T20" fmla="*/ 118 w 142"/>
                <a:gd name="T21" fmla="*/ 308 h 326"/>
                <a:gd name="T22" fmla="*/ 102 w 142"/>
                <a:gd name="T23" fmla="*/ 272 h 326"/>
                <a:gd name="T24" fmla="*/ 60 w 142"/>
                <a:gd name="T25" fmla="*/ 166 h 326"/>
                <a:gd name="T26" fmla="*/ 18 w 142"/>
                <a:gd name="T27" fmla="*/ 62 h 326"/>
                <a:gd name="T28" fmla="*/ 4 w 142"/>
                <a:gd name="T29" fmla="*/ 24 h 326"/>
                <a:gd name="T30" fmla="*/ 4 w 142"/>
                <a:gd name="T31" fmla="*/ 24 h 326"/>
                <a:gd name="T32" fmla="*/ 0 w 142"/>
                <a:gd name="T33" fmla="*/ 16 h 326"/>
                <a:gd name="T34" fmla="*/ 0 w 142"/>
                <a:gd name="T35" fmla="*/ 8 h 326"/>
                <a:gd name="T36" fmla="*/ 2 w 142"/>
                <a:gd name="T37" fmla="*/ 2 h 326"/>
                <a:gd name="T38" fmla="*/ 6 w 142"/>
                <a:gd name="T39" fmla="*/ 0 h 326"/>
                <a:gd name="T40" fmla="*/ 10 w 142"/>
                <a:gd name="T41" fmla="*/ 0 h 326"/>
                <a:gd name="T42" fmla="*/ 16 w 142"/>
                <a:gd name="T43" fmla="*/ 2 h 326"/>
                <a:gd name="T44" fmla="*/ 20 w 142"/>
                <a:gd name="T45" fmla="*/ 8 h 326"/>
                <a:gd name="T46" fmla="*/ 24 w 142"/>
                <a:gd name="T47" fmla="*/ 16 h 326"/>
                <a:gd name="T48" fmla="*/ 24 w 142"/>
                <a:gd name="T49" fmla="*/ 16 h 326"/>
                <a:gd name="T50" fmla="*/ 40 w 142"/>
                <a:gd name="T51" fmla="*/ 52 h 326"/>
                <a:gd name="T52" fmla="*/ 82 w 142"/>
                <a:gd name="T53" fmla="*/ 158 h 326"/>
                <a:gd name="T54" fmla="*/ 124 w 142"/>
                <a:gd name="T55" fmla="*/ 264 h 326"/>
                <a:gd name="T56" fmla="*/ 138 w 142"/>
                <a:gd name="T57" fmla="*/ 300 h 326"/>
                <a:gd name="T58" fmla="*/ 138 w 142"/>
                <a:gd name="T59" fmla="*/ 30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" h="326">
                  <a:moveTo>
                    <a:pt x="138" y="300"/>
                  </a:moveTo>
                  <a:lnTo>
                    <a:pt x="138" y="300"/>
                  </a:lnTo>
                  <a:lnTo>
                    <a:pt x="140" y="310"/>
                  </a:lnTo>
                  <a:lnTo>
                    <a:pt x="142" y="316"/>
                  </a:lnTo>
                  <a:lnTo>
                    <a:pt x="140" y="322"/>
                  </a:lnTo>
                  <a:lnTo>
                    <a:pt x="136" y="326"/>
                  </a:lnTo>
                  <a:lnTo>
                    <a:pt x="132" y="326"/>
                  </a:lnTo>
                  <a:lnTo>
                    <a:pt x="126" y="322"/>
                  </a:lnTo>
                  <a:lnTo>
                    <a:pt x="122" y="318"/>
                  </a:lnTo>
                  <a:lnTo>
                    <a:pt x="118" y="308"/>
                  </a:lnTo>
                  <a:lnTo>
                    <a:pt x="118" y="308"/>
                  </a:lnTo>
                  <a:lnTo>
                    <a:pt x="102" y="272"/>
                  </a:lnTo>
                  <a:lnTo>
                    <a:pt x="60" y="166"/>
                  </a:lnTo>
                  <a:lnTo>
                    <a:pt x="18" y="6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0" y="8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40" y="52"/>
                  </a:lnTo>
                  <a:lnTo>
                    <a:pt x="82" y="158"/>
                  </a:lnTo>
                  <a:lnTo>
                    <a:pt x="124" y="264"/>
                  </a:lnTo>
                  <a:lnTo>
                    <a:pt x="138" y="300"/>
                  </a:lnTo>
                  <a:lnTo>
                    <a:pt x="138" y="300"/>
                  </a:lnTo>
                  <a:close/>
                </a:path>
              </a:pathLst>
            </a:custGeom>
            <a:noFill/>
            <a:ln w="2">
              <a:solidFill>
                <a:srgbClr val="FFA3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44" name="Picture 26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3927158"/>
              <a:ext cx="48687" cy="81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5" name="Freeform 27"/>
            <p:cNvSpPr>
              <a:spLocks/>
            </p:cNvSpPr>
            <p:nvPr/>
          </p:nvSpPr>
          <p:spPr bwMode="auto">
            <a:xfrm>
              <a:off x="4420952" y="3932567"/>
              <a:ext cx="41925" cy="800637"/>
            </a:xfrm>
            <a:custGeom>
              <a:avLst/>
              <a:gdLst>
                <a:gd name="T0" fmla="*/ 0 w 62"/>
                <a:gd name="T1" fmla="*/ 1184 h 1184"/>
                <a:gd name="T2" fmla="*/ 0 w 62"/>
                <a:gd name="T3" fmla="*/ 1184 h 1184"/>
                <a:gd name="T4" fmla="*/ 0 w 62"/>
                <a:gd name="T5" fmla="*/ 982 h 1184"/>
                <a:gd name="T6" fmla="*/ 2 w 62"/>
                <a:gd name="T7" fmla="*/ 600 h 1184"/>
                <a:gd name="T8" fmla="*/ 0 w 62"/>
                <a:gd name="T9" fmla="*/ 220 h 1184"/>
                <a:gd name="T10" fmla="*/ 0 w 62"/>
                <a:gd name="T11" fmla="*/ 32 h 1184"/>
                <a:gd name="T12" fmla="*/ 0 w 62"/>
                <a:gd name="T13" fmla="*/ 32 h 1184"/>
                <a:gd name="T14" fmla="*/ 0 w 62"/>
                <a:gd name="T15" fmla="*/ 40 h 1184"/>
                <a:gd name="T16" fmla="*/ 2 w 62"/>
                <a:gd name="T17" fmla="*/ 46 h 1184"/>
                <a:gd name="T18" fmla="*/ 6 w 62"/>
                <a:gd name="T19" fmla="*/ 46 h 1184"/>
                <a:gd name="T20" fmla="*/ 10 w 62"/>
                <a:gd name="T21" fmla="*/ 44 h 1184"/>
                <a:gd name="T22" fmla="*/ 14 w 62"/>
                <a:gd name="T23" fmla="*/ 38 h 1184"/>
                <a:gd name="T24" fmla="*/ 20 w 62"/>
                <a:gd name="T25" fmla="*/ 30 h 1184"/>
                <a:gd name="T26" fmla="*/ 30 w 62"/>
                <a:gd name="T27" fmla="*/ 0 h 1184"/>
                <a:gd name="T28" fmla="*/ 30 w 62"/>
                <a:gd name="T29" fmla="*/ 0 h 1184"/>
                <a:gd name="T30" fmla="*/ 30 w 62"/>
                <a:gd name="T31" fmla="*/ 36 h 1184"/>
                <a:gd name="T32" fmla="*/ 30 w 62"/>
                <a:gd name="T33" fmla="*/ 0 h 1184"/>
                <a:gd name="T34" fmla="*/ 30 w 62"/>
                <a:gd name="T35" fmla="*/ 0 h 1184"/>
                <a:gd name="T36" fmla="*/ 42 w 62"/>
                <a:gd name="T37" fmla="*/ 30 h 1184"/>
                <a:gd name="T38" fmla="*/ 46 w 62"/>
                <a:gd name="T39" fmla="*/ 38 h 1184"/>
                <a:gd name="T40" fmla="*/ 50 w 62"/>
                <a:gd name="T41" fmla="*/ 44 h 1184"/>
                <a:gd name="T42" fmla="*/ 54 w 62"/>
                <a:gd name="T43" fmla="*/ 46 h 1184"/>
                <a:gd name="T44" fmla="*/ 58 w 62"/>
                <a:gd name="T45" fmla="*/ 46 h 1184"/>
                <a:gd name="T46" fmla="*/ 60 w 62"/>
                <a:gd name="T47" fmla="*/ 40 h 1184"/>
                <a:gd name="T48" fmla="*/ 62 w 62"/>
                <a:gd name="T49" fmla="*/ 32 h 1184"/>
                <a:gd name="T50" fmla="*/ 62 w 62"/>
                <a:gd name="T51" fmla="*/ 32 h 1184"/>
                <a:gd name="T52" fmla="*/ 60 w 62"/>
                <a:gd name="T53" fmla="*/ 220 h 1184"/>
                <a:gd name="T54" fmla="*/ 60 w 62"/>
                <a:gd name="T55" fmla="*/ 600 h 1184"/>
                <a:gd name="T56" fmla="*/ 60 w 62"/>
                <a:gd name="T57" fmla="*/ 982 h 1184"/>
                <a:gd name="T58" fmla="*/ 62 w 62"/>
                <a:gd name="T59" fmla="*/ 1184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" h="1184">
                  <a:moveTo>
                    <a:pt x="0" y="1184"/>
                  </a:moveTo>
                  <a:lnTo>
                    <a:pt x="0" y="1184"/>
                  </a:lnTo>
                  <a:lnTo>
                    <a:pt x="0" y="982"/>
                  </a:lnTo>
                  <a:lnTo>
                    <a:pt x="2" y="600"/>
                  </a:lnTo>
                  <a:lnTo>
                    <a:pt x="0" y="2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46"/>
                  </a:lnTo>
                  <a:lnTo>
                    <a:pt x="10" y="44"/>
                  </a:lnTo>
                  <a:lnTo>
                    <a:pt x="14" y="38"/>
                  </a:lnTo>
                  <a:lnTo>
                    <a:pt x="20" y="3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36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2" y="30"/>
                  </a:lnTo>
                  <a:lnTo>
                    <a:pt x="46" y="38"/>
                  </a:lnTo>
                  <a:lnTo>
                    <a:pt x="50" y="44"/>
                  </a:lnTo>
                  <a:lnTo>
                    <a:pt x="54" y="46"/>
                  </a:lnTo>
                  <a:lnTo>
                    <a:pt x="58" y="46"/>
                  </a:lnTo>
                  <a:lnTo>
                    <a:pt x="60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220"/>
                  </a:lnTo>
                  <a:lnTo>
                    <a:pt x="60" y="600"/>
                  </a:lnTo>
                  <a:lnTo>
                    <a:pt x="60" y="982"/>
                  </a:lnTo>
                  <a:lnTo>
                    <a:pt x="62" y="1184"/>
                  </a:lnTo>
                </a:path>
              </a:pathLst>
            </a:custGeom>
            <a:noFill/>
            <a:ln w="2">
              <a:solidFill>
                <a:srgbClr val="FFA3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46" name="Picture 2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4272027"/>
              <a:ext cx="527447" cy="381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7" name="Freeform 29"/>
            <p:cNvSpPr>
              <a:spLocks/>
            </p:cNvSpPr>
            <p:nvPr/>
          </p:nvSpPr>
          <p:spPr bwMode="auto">
            <a:xfrm>
              <a:off x="4429067" y="4282846"/>
              <a:ext cx="476055" cy="357041"/>
            </a:xfrm>
            <a:custGeom>
              <a:avLst/>
              <a:gdLst>
                <a:gd name="T0" fmla="*/ 692 w 704"/>
                <a:gd name="T1" fmla="*/ 494 h 528"/>
                <a:gd name="T2" fmla="*/ 698 w 704"/>
                <a:gd name="T3" fmla="*/ 502 h 528"/>
                <a:gd name="T4" fmla="*/ 688 w 704"/>
                <a:gd name="T5" fmla="*/ 508 h 528"/>
                <a:gd name="T6" fmla="*/ 632 w 704"/>
                <a:gd name="T7" fmla="*/ 520 h 528"/>
                <a:gd name="T8" fmla="*/ 544 w 704"/>
                <a:gd name="T9" fmla="*/ 526 h 528"/>
                <a:gd name="T10" fmla="*/ 330 w 704"/>
                <a:gd name="T11" fmla="*/ 526 h 528"/>
                <a:gd name="T12" fmla="*/ 238 w 704"/>
                <a:gd name="T13" fmla="*/ 520 h 528"/>
                <a:gd name="T14" fmla="*/ 176 w 704"/>
                <a:gd name="T15" fmla="*/ 508 h 528"/>
                <a:gd name="T16" fmla="*/ 162 w 704"/>
                <a:gd name="T17" fmla="*/ 502 h 528"/>
                <a:gd name="T18" fmla="*/ 162 w 704"/>
                <a:gd name="T19" fmla="*/ 494 h 528"/>
                <a:gd name="T20" fmla="*/ 158 w 704"/>
                <a:gd name="T21" fmla="*/ 496 h 528"/>
                <a:gd name="T22" fmla="*/ 148 w 704"/>
                <a:gd name="T23" fmla="*/ 492 h 528"/>
                <a:gd name="T24" fmla="*/ 128 w 704"/>
                <a:gd name="T25" fmla="*/ 464 h 528"/>
                <a:gd name="T26" fmla="*/ 98 w 704"/>
                <a:gd name="T27" fmla="*/ 398 h 528"/>
                <a:gd name="T28" fmla="*/ 64 w 704"/>
                <a:gd name="T29" fmla="*/ 310 h 528"/>
                <a:gd name="T30" fmla="*/ 34 w 704"/>
                <a:gd name="T31" fmla="*/ 216 h 528"/>
                <a:gd name="T32" fmla="*/ 12 w 704"/>
                <a:gd name="T33" fmla="*/ 130 h 528"/>
                <a:gd name="T34" fmla="*/ 0 w 704"/>
                <a:gd name="T35" fmla="*/ 64 h 528"/>
                <a:gd name="T36" fmla="*/ 2 w 704"/>
                <a:gd name="T37" fmla="*/ 36 h 528"/>
                <a:gd name="T38" fmla="*/ 10 w 704"/>
                <a:gd name="T39" fmla="*/ 32 h 528"/>
                <a:gd name="T40" fmla="*/ 14 w 704"/>
                <a:gd name="T41" fmla="*/ 34 h 528"/>
                <a:gd name="T42" fmla="*/ 10 w 704"/>
                <a:gd name="T43" fmla="*/ 26 h 528"/>
                <a:gd name="T44" fmla="*/ 18 w 704"/>
                <a:gd name="T45" fmla="*/ 18 h 528"/>
                <a:gd name="T46" fmla="*/ 66 w 704"/>
                <a:gd name="T47" fmla="*/ 8 h 528"/>
                <a:gd name="T48" fmla="*/ 146 w 704"/>
                <a:gd name="T49" fmla="*/ 2 h 528"/>
                <a:gd name="T50" fmla="*/ 340 w 704"/>
                <a:gd name="T51" fmla="*/ 2 h 528"/>
                <a:gd name="T52" fmla="*/ 424 w 704"/>
                <a:gd name="T53" fmla="*/ 8 h 528"/>
                <a:gd name="T54" fmla="*/ 482 w 704"/>
                <a:gd name="T55" fmla="*/ 18 h 528"/>
                <a:gd name="T56" fmla="*/ 496 w 704"/>
                <a:gd name="T57" fmla="*/ 26 h 528"/>
                <a:gd name="T58" fmla="*/ 498 w 704"/>
                <a:gd name="T59" fmla="*/ 34 h 528"/>
                <a:gd name="T60" fmla="*/ 500 w 704"/>
                <a:gd name="T61" fmla="*/ 32 h 528"/>
                <a:gd name="T62" fmla="*/ 510 w 704"/>
                <a:gd name="T63" fmla="*/ 36 h 528"/>
                <a:gd name="T64" fmla="*/ 532 w 704"/>
                <a:gd name="T65" fmla="*/ 64 h 528"/>
                <a:gd name="T66" fmla="*/ 568 w 704"/>
                <a:gd name="T67" fmla="*/ 130 h 528"/>
                <a:gd name="T68" fmla="*/ 630 w 704"/>
                <a:gd name="T69" fmla="*/ 264 h 528"/>
                <a:gd name="T70" fmla="*/ 682 w 704"/>
                <a:gd name="T71" fmla="*/ 398 h 528"/>
                <a:gd name="T72" fmla="*/ 702 w 704"/>
                <a:gd name="T73" fmla="*/ 464 h 528"/>
                <a:gd name="T74" fmla="*/ 704 w 704"/>
                <a:gd name="T75" fmla="*/ 492 h 528"/>
                <a:gd name="T76" fmla="*/ 698 w 704"/>
                <a:gd name="T77" fmla="*/ 496 h 528"/>
                <a:gd name="T78" fmla="*/ 692 w 704"/>
                <a:gd name="T79" fmla="*/ 494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4" h="528">
                  <a:moveTo>
                    <a:pt x="692" y="494"/>
                  </a:moveTo>
                  <a:lnTo>
                    <a:pt x="692" y="494"/>
                  </a:lnTo>
                  <a:lnTo>
                    <a:pt x="696" y="498"/>
                  </a:lnTo>
                  <a:lnTo>
                    <a:pt x="698" y="502"/>
                  </a:lnTo>
                  <a:lnTo>
                    <a:pt x="694" y="506"/>
                  </a:lnTo>
                  <a:lnTo>
                    <a:pt x="688" y="508"/>
                  </a:lnTo>
                  <a:lnTo>
                    <a:pt x="666" y="514"/>
                  </a:lnTo>
                  <a:lnTo>
                    <a:pt x="632" y="520"/>
                  </a:lnTo>
                  <a:lnTo>
                    <a:pt x="592" y="522"/>
                  </a:lnTo>
                  <a:lnTo>
                    <a:pt x="544" y="526"/>
                  </a:lnTo>
                  <a:lnTo>
                    <a:pt x="438" y="528"/>
                  </a:lnTo>
                  <a:lnTo>
                    <a:pt x="330" y="526"/>
                  </a:lnTo>
                  <a:lnTo>
                    <a:pt x="282" y="522"/>
                  </a:lnTo>
                  <a:lnTo>
                    <a:pt x="238" y="520"/>
                  </a:lnTo>
                  <a:lnTo>
                    <a:pt x="202" y="514"/>
                  </a:lnTo>
                  <a:lnTo>
                    <a:pt x="176" y="508"/>
                  </a:lnTo>
                  <a:lnTo>
                    <a:pt x="168" y="506"/>
                  </a:lnTo>
                  <a:lnTo>
                    <a:pt x="162" y="502"/>
                  </a:lnTo>
                  <a:lnTo>
                    <a:pt x="160" y="498"/>
                  </a:lnTo>
                  <a:lnTo>
                    <a:pt x="162" y="494"/>
                  </a:lnTo>
                  <a:lnTo>
                    <a:pt x="162" y="494"/>
                  </a:lnTo>
                  <a:lnTo>
                    <a:pt x="158" y="496"/>
                  </a:lnTo>
                  <a:lnTo>
                    <a:pt x="152" y="496"/>
                  </a:lnTo>
                  <a:lnTo>
                    <a:pt x="148" y="492"/>
                  </a:lnTo>
                  <a:lnTo>
                    <a:pt x="142" y="486"/>
                  </a:lnTo>
                  <a:lnTo>
                    <a:pt x="128" y="464"/>
                  </a:lnTo>
                  <a:lnTo>
                    <a:pt x="114" y="434"/>
                  </a:lnTo>
                  <a:lnTo>
                    <a:pt x="98" y="398"/>
                  </a:lnTo>
                  <a:lnTo>
                    <a:pt x="80" y="356"/>
                  </a:lnTo>
                  <a:lnTo>
                    <a:pt x="64" y="310"/>
                  </a:lnTo>
                  <a:lnTo>
                    <a:pt x="48" y="264"/>
                  </a:lnTo>
                  <a:lnTo>
                    <a:pt x="34" y="216"/>
                  </a:lnTo>
                  <a:lnTo>
                    <a:pt x="22" y="172"/>
                  </a:lnTo>
                  <a:lnTo>
                    <a:pt x="12" y="130"/>
                  </a:lnTo>
                  <a:lnTo>
                    <a:pt x="4" y="92"/>
                  </a:lnTo>
                  <a:lnTo>
                    <a:pt x="0" y="64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0" y="30"/>
                  </a:lnTo>
                  <a:lnTo>
                    <a:pt x="10" y="26"/>
                  </a:lnTo>
                  <a:lnTo>
                    <a:pt x="12" y="22"/>
                  </a:lnTo>
                  <a:lnTo>
                    <a:pt x="18" y="18"/>
                  </a:lnTo>
                  <a:lnTo>
                    <a:pt x="38" y="12"/>
                  </a:lnTo>
                  <a:lnTo>
                    <a:pt x="66" y="8"/>
                  </a:lnTo>
                  <a:lnTo>
                    <a:pt x="102" y="4"/>
                  </a:lnTo>
                  <a:lnTo>
                    <a:pt x="146" y="2"/>
                  </a:lnTo>
                  <a:lnTo>
                    <a:pt x="242" y="0"/>
                  </a:lnTo>
                  <a:lnTo>
                    <a:pt x="340" y="2"/>
                  </a:lnTo>
                  <a:lnTo>
                    <a:pt x="384" y="4"/>
                  </a:lnTo>
                  <a:lnTo>
                    <a:pt x="424" y="8"/>
                  </a:lnTo>
                  <a:lnTo>
                    <a:pt x="458" y="12"/>
                  </a:lnTo>
                  <a:lnTo>
                    <a:pt x="482" y="18"/>
                  </a:lnTo>
                  <a:lnTo>
                    <a:pt x="490" y="22"/>
                  </a:lnTo>
                  <a:lnTo>
                    <a:pt x="496" y="26"/>
                  </a:lnTo>
                  <a:lnTo>
                    <a:pt x="498" y="30"/>
                  </a:lnTo>
                  <a:lnTo>
                    <a:pt x="498" y="34"/>
                  </a:lnTo>
                  <a:lnTo>
                    <a:pt x="498" y="34"/>
                  </a:lnTo>
                  <a:lnTo>
                    <a:pt x="500" y="32"/>
                  </a:lnTo>
                  <a:lnTo>
                    <a:pt x="504" y="32"/>
                  </a:lnTo>
                  <a:lnTo>
                    <a:pt x="510" y="36"/>
                  </a:lnTo>
                  <a:lnTo>
                    <a:pt x="516" y="42"/>
                  </a:lnTo>
                  <a:lnTo>
                    <a:pt x="532" y="64"/>
                  </a:lnTo>
                  <a:lnTo>
                    <a:pt x="550" y="92"/>
                  </a:lnTo>
                  <a:lnTo>
                    <a:pt x="568" y="130"/>
                  </a:lnTo>
                  <a:lnTo>
                    <a:pt x="590" y="172"/>
                  </a:lnTo>
                  <a:lnTo>
                    <a:pt x="630" y="264"/>
                  </a:lnTo>
                  <a:lnTo>
                    <a:pt x="668" y="356"/>
                  </a:lnTo>
                  <a:lnTo>
                    <a:pt x="682" y="398"/>
                  </a:lnTo>
                  <a:lnTo>
                    <a:pt x="694" y="434"/>
                  </a:lnTo>
                  <a:lnTo>
                    <a:pt x="702" y="464"/>
                  </a:lnTo>
                  <a:lnTo>
                    <a:pt x="704" y="486"/>
                  </a:lnTo>
                  <a:lnTo>
                    <a:pt x="704" y="492"/>
                  </a:lnTo>
                  <a:lnTo>
                    <a:pt x="702" y="496"/>
                  </a:lnTo>
                  <a:lnTo>
                    <a:pt x="698" y="496"/>
                  </a:lnTo>
                  <a:lnTo>
                    <a:pt x="692" y="494"/>
                  </a:lnTo>
                  <a:lnTo>
                    <a:pt x="692" y="494"/>
                  </a:lnTo>
                  <a:close/>
                </a:path>
              </a:pathLst>
            </a:custGeom>
            <a:noFill/>
            <a:ln w="4">
              <a:solidFill>
                <a:srgbClr val="CC8C8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48" name="Picture 30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0952" y="4209815"/>
              <a:ext cx="117661" cy="24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9" name="Freeform 31"/>
            <p:cNvSpPr>
              <a:spLocks/>
            </p:cNvSpPr>
            <p:nvPr/>
          </p:nvSpPr>
          <p:spPr bwMode="auto">
            <a:xfrm>
              <a:off x="4433124" y="4223339"/>
              <a:ext cx="94670" cy="220446"/>
            </a:xfrm>
            <a:custGeom>
              <a:avLst/>
              <a:gdLst>
                <a:gd name="T0" fmla="*/ 138 w 140"/>
                <a:gd name="T1" fmla="*/ 300 h 326"/>
                <a:gd name="T2" fmla="*/ 138 w 140"/>
                <a:gd name="T3" fmla="*/ 300 h 326"/>
                <a:gd name="T4" fmla="*/ 140 w 140"/>
                <a:gd name="T5" fmla="*/ 310 h 326"/>
                <a:gd name="T6" fmla="*/ 140 w 140"/>
                <a:gd name="T7" fmla="*/ 318 h 326"/>
                <a:gd name="T8" fmla="*/ 138 w 140"/>
                <a:gd name="T9" fmla="*/ 322 h 326"/>
                <a:gd name="T10" fmla="*/ 136 w 140"/>
                <a:gd name="T11" fmla="*/ 326 h 326"/>
                <a:gd name="T12" fmla="*/ 130 w 140"/>
                <a:gd name="T13" fmla="*/ 326 h 326"/>
                <a:gd name="T14" fmla="*/ 126 w 140"/>
                <a:gd name="T15" fmla="*/ 324 h 326"/>
                <a:gd name="T16" fmla="*/ 120 w 140"/>
                <a:gd name="T17" fmla="*/ 318 h 326"/>
                <a:gd name="T18" fmla="*/ 116 w 140"/>
                <a:gd name="T19" fmla="*/ 308 h 326"/>
                <a:gd name="T20" fmla="*/ 116 w 140"/>
                <a:gd name="T21" fmla="*/ 308 h 326"/>
                <a:gd name="T22" fmla="*/ 102 w 140"/>
                <a:gd name="T23" fmla="*/ 272 h 326"/>
                <a:gd name="T24" fmla="*/ 58 w 140"/>
                <a:gd name="T25" fmla="*/ 168 h 326"/>
                <a:gd name="T26" fmla="*/ 18 w 140"/>
                <a:gd name="T27" fmla="*/ 62 h 326"/>
                <a:gd name="T28" fmla="*/ 4 w 140"/>
                <a:gd name="T29" fmla="*/ 24 h 326"/>
                <a:gd name="T30" fmla="*/ 4 w 140"/>
                <a:gd name="T31" fmla="*/ 24 h 326"/>
                <a:gd name="T32" fmla="*/ 0 w 140"/>
                <a:gd name="T33" fmla="*/ 16 h 326"/>
                <a:gd name="T34" fmla="*/ 0 w 140"/>
                <a:gd name="T35" fmla="*/ 8 h 326"/>
                <a:gd name="T36" fmla="*/ 2 w 140"/>
                <a:gd name="T37" fmla="*/ 2 h 326"/>
                <a:gd name="T38" fmla="*/ 6 w 140"/>
                <a:gd name="T39" fmla="*/ 0 h 326"/>
                <a:gd name="T40" fmla="*/ 10 w 140"/>
                <a:gd name="T41" fmla="*/ 0 h 326"/>
                <a:gd name="T42" fmla="*/ 16 w 140"/>
                <a:gd name="T43" fmla="*/ 2 h 326"/>
                <a:gd name="T44" fmla="*/ 20 w 140"/>
                <a:gd name="T45" fmla="*/ 8 h 326"/>
                <a:gd name="T46" fmla="*/ 24 w 140"/>
                <a:gd name="T47" fmla="*/ 16 h 326"/>
                <a:gd name="T48" fmla="*/ 24 w 140"/>
                <a:gd name="T49" fmla="*/ 16 h 326"/>
                <a:gd name="T50" fmla="*/ 40 w 140"/>
                <a:gd name="T51" fmla="*/ 52 h 326"/>
                <a:gd name="T52" fmla="*/ 82 w 140"/>
                <a:gd name="T53" fmla="*/ 158 h 326"/>
                <a:gd name="T54" fmla="*/ 124 w 140"/>
                <a:gd name="T55" fmla="*/ 264 h 326"/>
                <a:gd name="T56" fmla="*/ 138 w 140"/>
                <a:gd name="T57" fmla="*/ 300 h 326"/>
                <a:gd name="T58" fmla="*/ 138 w 140"/>
                <a:gd name="T59" fmla="*/ 30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326">
                  <a:moveTo>
                    <a:pt x="138" y="300"/>
                  </a:moveTo>
                  <a:lnTo>
                    <a:pt x="138" y="300"/>
                  </a:lnTo>
                  <a:lnTo>
                    <a:pt x="140" y="310"/>
                  </a:lnTo>
                  <a:lnTo>
                    <a:pt x="140" y="318"/>
                  </a:lnTo>
                  <a:lnTo>
                    <a:pt x="138" y="322"/>
                  </a:lnTo>
                  <a:lnTo>
                    <a:pt x="136" y="326"/>
                  </a:lnTo>
                  <a:lnTo>
                    <a:pt x="130" y="326"/>
                  </a:lnTo>
                  <a:lnTo>
                    <a:pt x="126" y="324"/>
                  </a:lnTo>
                  <a:lnTo>
                    <a:pt x="120" y="318"/>
                  </a:lnTo>
                  <a:lnTo>
                    <a:pt x="116" y="308"/>
                  </a:lnTo>
                  <a:lnTo>
                    <a:pt x="116" y="308"/>
                  </a:lnTo>
                  <a:lnTo>
                    <a:pt x="102" y="272"/>
                  </a:lnTo>
                  <a:lnTo>
                    <a:pt x="58" y="168"/>
                  </a:lnTo>
                  <a:lnTo>
                    <a:pt x="18" y="6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0" y="8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40" y="52"/>
                  </a:lnTo>
                  <a:lnTo>
                    <a:pt x="82" y="158"/>
                  </a:lnTo>
                  <a:lnTo>
                    <a:pt x="124" y="264"/>
                  </a:lnTo>
                  <a:lnTo>
                    <a:pt x="138" y="300"/>
                  </a:lnTo>
                  <a:lnTo>
                    <a:pt x="138" y="300"/>
                  </a:lnTo>
                  <a:close/>
                </a:path>
              </a:pathLst>
            </a:custGeom>
            <a:noFill/>
            <a:ln w="2">
              <a:solidFill>
                <a:srgbClr val="FFA3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50" name="Picture 32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0952" y="4565503"/>
              <a:ext cx="117661" cy="24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1" name="Freeform 33"/>
            <p:cNvSpPr>
              <a:spLocks/>
            </p:cNvSpPr>
            <p:nvPr/>
          </p:nvSpPr>
          <p:spPr bwMode="auto">
            <a:xfrm>
              <a:off x="4433124" y="4579028"/>
              <a:ext cx="94670" cy="220446"/>
            </a:xfrm>
            <a:custGeom>
              <a:avLst/>
              <a:gdLst>
                <a:gd name="T0" fmla="*/ 138 w 140"/>
                <a:gd name="T1" fmla="*/ 300 h 326"/>
                <a:gd name="T2" fmla="*/ 138 w 140"/>
                <a:gd name="T3" fmla="*/ 300 h 326"/>
                <a:gd name="T4" fmla="*/ 140 w 140"/>
                <a:gd name="T5" fmla="*/ 310 h 326"/>
                <a:gd name="T6" fmla="*/ 140 w 140"/>
                <a:gd name="T7" fmla="*/ 316 h 326"/>
                <a:gd name="T8" fmla="*/ 138 w 140"/>
                <a:gd name="T9" fmla="*/ 322 h 326"/>
                <a:gd name="T10" fmla="*/ 136 w 140"/>
                <a:gd name="T11" fmla="*/ 326 h 326"/>
                <a:gd name="T12" fmla="*/ 130 w 140"/>
                <a:gd name="T13" fmla="*/ 326 h 326"/>
                <a:gd name="T14" fmla="*/ 126 w 140"/>
                <a:gd name="T15" fmla="*/ 322 h 326"/>
                <a:gd name="T16" fmla="*/ 120 w 140"/>
                <a:gd name="T17" fmla="*/ 318 h 326"/>
                <a:gd name="T18" fmla="*/ 116 w 140"/>
                <a:gd name="T19" fmla="*/ 308 h 326"/>
                <a:gd name="T20" fmla="*/ 116 w 140"/>
                <a:gd name="T21" fmla="*/ 308 h 326"/>
                <a:gd name="T22" fmla="*/ 102 w 140"/>
                <a:gd name="T23" fmla="*/ 272 h 326"/>
                <a:gd name="T24" fmla="*/ 58 w 140"/>
                <a:gd name="T25" fmla="*/ 166 h 326"/>
                <a:gd name="T26" fmla="*/ 18 w 140"/>
                <a:gd name="T27" fmla="*/ 62 h 326"/>
                <a:gd name="T28" fmla="*/ 4 w 140"/>
                <a:gd name="T29" fmla="*/ 24 h 326"/>
                <a:gd name="T30" fmla="*/ 4 w 140"/>
                <a:gd name="T31" fmla="*/ 24 h 326"/>
                <a:gd name="T32" fmla="*/ 0 w 140"/>
                <a:gd name="T33" fmla="*/ 16 h 326"/>
                <a:gd name="T34" fmla="*/ 0 w 140"/>
                <a:gd name="T35" fmla="*/ 8 h 326"/>
                <a:gd name="T36" fmla="*/ 2 w 140"/>
                <a:gd name="T37" fmla="*/ 2 h 326"/>
                <a:gd name="T38" fmla="*/ 6 w 140"/>
                <a:gd name="T39" fmla="*/ 0 h 326"/>
                <a:gd name="T40" fmla="*/ 10 w 140"/>
                <a:gd name="T41" fmla="*/ 0 h 326"/>
                <a:gd name="T42" fmla="*/ 16 w 140"/>
                <a:gd name="T43" fmla="*/ 2 h 326"/>
                <a:gd name="T44" fmla="*/ 20 w 140"/>
                <a:gd name="T45" fmla="*/ 8 h 326"/>
                <a:gd name="T46" fmla="*/ 24 w 140"/>
                <a:gd name="T47" fmla="*/ 16 h 326"/>
                <a:gd name="T48" fmla="*/ 24 w 140"/>
                <a:gd name="T49" fmla="*/ 16 h 326"/>
                <a:gd name="T50" fmla="*/ 40 w 140"/>
                <a:gd name="T51" fmla="*/ 52 h 326"/>
                <a:gd name="T52" fmla="*/ 82 w 140"/>
                <a:gd name="T53" fmla="*/ 158 h 326"/>
                <a:gd name="T54" fmla="*/ 124 w 140"/>
                <a:gd name="T55" fmla="*/ 264 h 326"/>
                <a:gd name="T56" fmla="*/ 138 w 140"/>
                <a:gd name="T57" fmla="*/ 300 h 326"/>
                <a:gd name="T58" fmla="*/ 138 w 140"/>
                <a:gd name="T59" fmla="*/ 30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326">
                  <a:moveTo>
                    <a:pt x="138" y="300"/>
                  </a:moveTo>
                  <a:lnTo>
                    <a:pt x="138" y="300"/>
                  </a:lnTo>
                  <a:lnTo>
                    <a:pt x="140" y="310"/>
                  </a:lnTo>
                  <a:lnTo>
                    <a:pt x="140" y="316"/>
                  </a:lnTo>
                  <a:lnTo>
                    <a:pt x="138" y="322"/>
                  </a:lnTo>
                  <a:lnTo>
                    <a:pt x="136" y="326"/>
                  </a:lnTo>
                  <a:lnTo>
                    <a:pt x="130" y="326"/>
                  </a:lnTo>
                  <a:lnTo>
                    <a:pt x="126" y="322"/>
                  </a:lnTo>
                  <a:lnTo>
                    <a:pt x="120" y="318"/>
                  </a:lnTo>
                  <a:lnTo>
                    <a:pt x="116" y="308"/>
                  </a:lnTo>
                  <a:lnTo>
                    <a:pt x="116" y="308"/>
                  </a:lnTo>
                  <a:lnTo>
                    <a:pt x="102" y="272"/>
                  </a:lnTo>
                  <a:lnTo>
                    <a:pt x="58" y="166"/>
                  </a:lnTo>
                  <a:lnTo>
                    <a:pt x="18" y="6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0" y="8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40" y="52"/>
                  </a:lnTo>
                  <a:lnTo>
                    <a:pt x="82" y="158"/>
                  </a:lnTo>
                  <a:lnTo>
                    <a:pt x="124" y="264"/>
                  </a:lnTo>
                  <a:lnTo>
                    <a:pt x="138" y="300"/>
                  </a:lnTo>
                  <a:lnTo>
                    <a:pt x="138" y="300"/>
                  </a:lnTo>
                  <a:close/>
                </a:path>
              </a:pathLst>
            </a:custGeom>
            <a:noFill/>
            <a:ln w="2">
              <a:solidFill>
                <a:srgbClr val="FFA3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52" name="Picture 34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305" y="4051581"/>
              <a:ext cx="117661" cy="24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3" name="Freeform 35"/>
            <p:cNvSpPr>
              <a:spLocks/>
            </p:cNvSpPr>
            <p:nvPr/>
          </p:nvSpPr>
          <p:spPr bwMode="auto">
            <a:xfrm>
              <a:off x="4434477" y="4063753"/>
              <a:ext cx="96022" cy="220446"/>
            </a:xfrm>
            <a:custGeom>
              <a:avLst/>
              <a:gdLst>
                <a:gd name="T0" fmla="*/ 138 w 142"/>
                <a:gd name="T1" fmla="*/ 302 h 326"/>
                <a:gd name="T2" fmla="*/ 138 w 142"/>
                <a:gd name="T3" fmla="*/ 302 h 326"/>
                <a:gd name="T4" fmla="*/ 140 w 142"/>
                <a:gd name="T5" fmla="*/ 310 h 326"/>
                <a:gd name="T6" fmla="*/ 142 w 142"/>
                <a:gd name="T7" fmla="*/ 318 h 326"/>
                <a:gd name="T8" fmla="*/ 140 w 142"/>
                <a:gd name="T9" fmla="*/ 324 h 326"/>
                <a:gd name="T10" fmla="*/ 136 w 142"/>
                <a:gd name="T11" fmla="*/ 326 h 326"/>
                <a:gd name="T12" fmla="*/ 130 w 142"/>
                <a:gd name="T13" fmla="*/ 326 h 326"/>
                <a:gd name="T14" fmla="*/ 126 w 142"/>
                <a:gd name="T15" fmla="*/ 324 h 326"/>
                <a:gd name="T16" fmla="*/ 122 w 142"/>
                <a:gd name="T17" fmla="*/ 318 h 326"/>
                <a:gd name="T18" fmla="*/ 118 w 142"/>
                <a:gd name="T19" fmla="*/ 310 h 326"/>
                <a:gd name="T20" fmla="*/ 118 w 142"/>
                <a:gd name="T21" fmla="*/ 310 h 326"/>
                <a:gd name="T22" fmla="*/ 102 w 142"/>
                <a:gd name="T23" fmla="*/ 274 h 326"/>
                <a:gd name="T24" fmla="*/ 60 w 142"/>
                <a:gd name="T25" fmla="*/ 168 h 326"/>
                <a:gd name="T26" fmla="*/ 18 w 142"/>
                <a:gd name="T27" fmla="*/ 62 h 326"/>
                <a:gd name="T28" fmla="*/ 4 w 142"/>
                <a:gd name="T29" fmla="*/ 26 h 326"/>
                <a:gd name="T30" fmla="*/ 4 w 142"/>
                <a:gd name="T31" fmla="*/ 26 h 326"/>
                <a:gd name="T32" fmla="*/ 0 w 142"/>
                <a:gd name="T33" fmla="*/ 16 h 326"/>
                <a:gd name="T34" fmla="*/ 0 w 142"/>
                <a:gd name="T35" fmla="*/ 10 h 326"/>
                <a:gd name="T36" fmla="*/ 2 w 142"/>
                <a:gd name="T37" fmla="*/ 4 h 326"/>
                <a:gd name="T38" fmla="*/ 6 w 142"/>
                <a:gd name="T39" fmla="*/ 0 h 326"/>
                <a:gd name="T40" fmla="*/ 10 w 142"/>
                <a:gd name="T41" fmla="*/ 0 h 326"/>
                <a:gd name="T42" fmla="*/ 16 w 142"/>
                <a:gd name="T43" fmla="*/ 4 h 326"/>
                <a:gd name="T44" fmla="*/ 20 w 142"/>
                <a:gd name="T45" fmla="*/ 8 h 326"/>
                <a:gd name="T46" fmla="*/ 24 w 142"/>
                <a:gd name="T47" fmla="*/ 18 h 326"/>
                <a:gd name="T48" fmla="*/ 24 w 142"/>
                <a:gd name="T49" fmla="*/ 18 h 326"/>
                <a:gd name="T50" fmla="*/ 40 w 142"/>
                <a:gd name="T51" fmla="*/ 54 h 326"/>
                <a:gd name="T52" fmla="*/ 82 w 142"/>
                <a:gd name="T53" fmla="*/ 160 h 326"/>
                <a:gd name="T54" fmla="*/ 124 w 142"/>
                <a:gd name="T55" fmla="*/ 264 h 326"/>
                <a:gd name="T56" fmla="*/ 138 w 142"/>
                <a:gd name="T57" fmla="*/ 302 h 326"/>
                <a:gd name="T58" fmla="*/ 138 w 142"/>
                <a:gd name="T59" fmla="*/ 30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" h="326">
                  <a:moveTo>
                    <a:pt x="138" y="302"/>
                  </a:moveTo>
                  <a:lnTo>
                    <a:pt x="138" y="302"/>
                  </a:lnTo>
                  <a:lnTo>
                    <a:pt x="140" y="310"/>
                  </a:lnTo>
                  <a:lnTo>
                    <a:pt x="142" y="318"/>
                  </a:lnTo>
                  <a:lnTo>
                    <a:pt x="140" y="324"/>
                  </a:lnTo>
                  <a:lnTo>
                    <a:pt x="136" y="326"/>
                  </a:lnTo>
                  <a:lnTo>
                    <a:pt x="130" y="326"/>
                  </a:lnTo>
                  <a:lnTo>
                    <a:pt x="126" y="324"/>
                  </a:lnTo>
                  <a:lnTo>
                    <a:pt x="122" y="318"/>
                  </a:lnTo>
                  <a:lnTo>
                    <a:pt x="118" y="310"/>
                  </a:lnTo>
                  <a:lnTo>
                    <a:pt x="118" y="310"/>
                  </a:lnTo>
                  <a:lnTo>
                    <a:pt x="102" y="274"/>
                  </a:lnTo>
                  <a:lnTo>
                    <a:pt x="60" y="168"/>
                  </a:lnTo>
                  <a:lnTo>
                    <a:pt x="18" y="62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20" y="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40" y="54"/>
                  </a:lnTo>
                  <a:lnTo>
                    <a:pt x="82" y="160"/>
                  </a:lnTo>
                  <a:lnTo>
                    <a:pt x="124" y="264"/>
                  </a:lnTo>
                  <a:lnTo>
                    <a:pt x="138" y="302"/>
                  </a:lnTo>
                  <a:lnTo>
                    <a:pt x="138" y="302"/>
                  </a:lnTo>
                  <a:close/>
                </a:path>
              </a:pathLst>
            </a:custGeom>
            <a:noFill/>
            <a:ln w="2">
              <a:solidFill>
                <a:srgbClr val="FFA3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54" name="Picture 3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023" y="4823817"/>
              <a:ext cx="320525" cy="28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5" name="Freeform 37"/>
            <p:cNvSpPr>
              <a:spLocks/>
            </p:cNvSpPr>
            <p:nvPr/>
          </p:nvSpPr>
          <p:spPr bwMode="auto">
            <a:xfrm>
              <a:off x="4556195" y="4827874"/>
              <a:ext cx="296182" cy="17582"/>
            </a:xfrm>
            <a:custGeom>
              <a:avLst/>
              <a:gdLst>
                <a:gd name="T0" fmla="*/ 410 w 438"/>
                <a:gd name="T1" fmla="*/ 4 h 26"/>
                <a:gd name="T2" fmla="*/ 410 w 438"/>
                <a:gd name="T3" fmla="*/ 4 h 26"/>
                <a:gd name="T4" fmla="*/ 422 w 438"/>
                <a:gd name="T5" fmla="*/ 4 h 26"/>
                <a:gd name="T6" fmla="*/ 432 w 438"/>
                <a:gd name="T7" fmla="*/ 6 h 26"/>
                <a:gd name="T8" fmla="*/ 436 w 438"/>
                <a:gd name="T9" fmla="*/ 10 h 26"/>
                <a:gd name="T10" fmla="*/ 438 w 438"/>
                <a:gd name="T11" fmla="*/ 14 h 26"/>
                <a:gd name="T12" fmla="*/ 436 w 438"/>
                <a:gd name="T13" fmla="*/ 20 h 26"/>
                <a:gd name="T14" fmla="*/ 432 w 438"/>
                <a:gd name="T15" fmla="*/ 22 h 26"/>
                <a:gd name="T16" fmla="*/ 422 w 438"/>
                <a:gd name="T17" fmla="*/ 26 h 26"/>
                <a:gd name="T18" fmla="*/ 410 w 438"/>
                <a:gd name="T19" fmla="*/ 26 h 26"/>
                <a:gd name="T20" fmla="*/ 410 w 438"/>
                <a:gd name="T21" fmla="*/ 26 h 26"/>
                <a:gd name="T22" fmla="*/ 362 w 438"/>
                <a:gd name="T23" fmla="*/ 26 h 26"/>
                <a:gd name="T24" fmla="*/ 220 w 438"/>
                <a:gd name="T25" fmla="*/ 26 h 26"/>
                <a:gd name="T26" fmla="*/ 78 w 438"/>
                <a:gd name="T27" fmla="*/ 26 h 26"/>
                <a:gd name="T28" fmla="*/ 28 w 438"/>
                <a:gd name="T29" fmla="*/ 24 h 26"/>
                <a:gd name="T30" fmla="*/ 28 w 438"/>
                <a:gd name="T31" fmla="*/ 24 h 26"/>
                <a:gd name="T32" fmla="*/ 16 w 438"/>
                <a:gd name="T33" fmla="*/ 24 h 26"/>
                <a:gd name="T34" fmla="*/ 8 w 438"/>
                <a:gd name="T35" fmla="*/ 20 h 26"/>
                <a:gd name="T36" fmla="*/ 2 w 438"/>
                <a:gd name="T37" fmla="*/ 18 h 26"/>
                <a:gd name="T38" fmla="*/ 0 w 438"/>
                <a:gd name="T39" fmla="*/ 12 h 26"/>
                <a:gd name="T40" fmla="*/ 2 w 438"/>
                <a:gd name="T41" fmla="*/ 8 h 26"/>
                <a:gd name="T42" fmla="*/ 8 w 438"/>
                <a:gd name="T43" fmla="*/ 4 h 26"/>
                <a:gd name="T44" fmla="*/ 16 w 438"/>
                <a:gd name="T45" fmla="*/ 2 h 26"/>
                <a:gd name="T46" fmla="*/ 28 w 438"/>
                <a:gd name="T47" fmla="*/ 2 h 26"/>
                <a:gd name="T48" fmla="*/ 28 w 438"/>
                <a:gd name="T49" fmla="*/ 2 h 26"/>
                <a:gd name="T50" fmla="*/ 78 w 438"/>
                <a:gd name="T51" fmla="*/ 0 h 26"/>
                <a:gd name="T52" fmla="*/ 220 w 438"/>
                <a:gd name="T53" fmla="*/ 2 h 26"/>
                <a:gd name="T54" fmla="*/ 362 w 438"/>
                <a:gd name="T55" fmla="*/ 2 h 26"/>
                <a:gd name="T56" fmla="*/ 410 w 438"/>
                <a:gd name="T57" fmla="*/ 4 h 26"/>
                <a:gd name="T58" fmla="*/ 410 w 438"/>
                <a:gd name="T5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8" h="26">
                  <a:moveTo>
                    <a:pt x="410" y="4"/>
                  </a:moveTo>
                  <a:lnTo>
                    <a:pt x="410" y="4"/>
                  </a:lnTo>
                  <a:lnTo>
                    <a:pt x="422" y="4"/>
                  </a:lnTo>
                  <a:lnTo>
                    <a:pt x="432" y="6"/>
                  </a:lnTo>
                  <a:lnTo>
                    <a:pt x="436" y="10"/>
                  </a:lnTo>
                  <a:lnTo>
                    <a:pt x="438" y="14"/>
                  </a:lnTo>
                  <a:lnTo>
                    <a:pt x="436" y="20"/>
                  </a:lnTo>
                  <a:lnTo>
                    <a:pt x="432" y="22"/>
                  </a:lnTo>
                  <a:lnTo>
                    <a:pt x="422" y="26"/>
                  </a:lnTo>
                  <a:lnTo>
                    <a:pt x="410" y="26"/>
                  </a:lnTo>
                  <a:lnTo>
                    <a:pt x="410" y="26"/>
                  </a:lnTo>
                  <a:lnTo>
                    <a:pt x="362" y="26"/>
                  </a:lnTo>
                  <a:lnTo>
                    <a:pt x="220" y="26"/>
                  </a:lnTo>
                  <a:lnTo>
                    <a:pt x="78" y="26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16" y="24"/>
                  </a:lnTo>
                  <a:lnTo>
                    <a:pt x="8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8" y="4"/>
                  </a:lnTo>
                  <a:lnTo>
                    <a:pt x="1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78" y="0"/>
                  </a:lnTo>
                  <a:lnTo>
                    <a:pt x="220" y="2"/>
                  </a:lnTo>
                  <a:lnTo>
                    <a:pt x="362" y="2"/>
                  </a:lnTo>
                  <a:lnTo>
                    <a:pt x="410" y="4"/>
                  </a:lnTo>
                  <a:lnTo>
                    <a:pt x="410" y="4"/>
                  </a:lnTo>
                  <a:close/>
                </a:path>
              </a:pathLst>
            </a:custGeom>
            <a:noFill/>
            <a:ln w="2">
              <a:solidFill>
                <a:srgbClr val="FFA3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56" name="Picture 38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615" y="4608781"/>
              <a:ext cx="52745" cy="300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7" name="Freeform 39"/>
            <p:cNvSpPr>
              <a:spLocks/>
            </p:cNvSpPr>
            <p:nvPr/>
          </p:nvSpPr>
          <p:spPr bwMode="auto">
            <a:xfrm>
              <a:off x="4851025" y="4612838"/>
              <a:ext cx="43278" cy="289420"/>
            </a:xfrm>
            <a:custGeom>
              <a:avLst/>
              <a:gdLst>
                <a:gd name="T0" fmla="*/ 0 w 64"/>
                <a:gd name="T1" fmla="*/ 428 h 428"/>
                <a:gd name="T2" fmla="*/ 0 w 64"/>
                <a:gd name="T3" fmla="*/ 428 h 428"/>
                <a:gd name="T4" fmla="*/ 2 w 64"/>
                <a:gd name="T5" fmla="*/ 358 h 428"/>
                <a:gd name="T6" fmla="*/ 2 w 64"/>
                <a:gd name="T7" fmla="*/ 226 h 428"/>
                <a:gd name="T8" fmla="*/ 2 w 64"/>
                <a:gd name="T9" fmla="*/ 94 h 428"/>
                <a:gd name="T10" fmla="*/ 0 w 64"/>
                <a:gd name="T11" fmla="*/ 28 h 428"/>
                <a:gd name="T12" fmla="*/ 0 w 64"/>
                <a:gd name="T13" fmla="*/ 28 h 428"/>
                <a:gd name="T14" fmla="*/ 2 w 64"/>
                <a:gd name="T15" fmla="*/ 30 h 428"/>
                <a:gd name="T16" fmla="*/ 4 w 64"/>
                <a:gd name="T17" fmla="*/ 32 h 428"/>
                <a:gd name="T18" fmla="*/ 12 w 64"/>
                <a:gd name="T19" fmla="*/ 34 h 428"/>
                <a:gd name="T20" fmla="*/ 20 w 64"/>
                <a:gd name="T21" fmla="*/ 32 h 428"/>
                <a:gd name="T22" fmla="*/ 32 w 64"/>
                <a:gd name="T23" fmla="*/ 28 h 428"/>
                <a:gd name="T24" fmla="*/ 42 w 64"/>
                <a:gd name="T25" fmla="*/ 22 h 428"/>
                <a:gd name="T26" fmla="*/ 52 w 64"/>
                <a:gd name="T27" fmla="*/ 14 h 428"/>
                <a:gd name="T28" fmla="*/ 60 w 64"/>
                <a:gd name="T29" fmla="*/ 8 h 428"/>
                <a:gd name="T30" fmla="*/ 64 w 64"/>
                <a:gd name="T31" fmla="*/ 0 h 428"/>
                <a:gd name="T32" fmla="*/ 64 w 64"/>
                <a:gd name="T33" fmla="*/ 0 h 428"/>
                <a:gd name="T34" fmla="*/ 62 w 64"/>
                <a:gd name="T35" fmla="*/ 72 h 428"/>
                <a:gd name="T36" fmla="*/ 60 w 64"/>
                <a:gd name="T37" fmla="*/ 212 h 428"/>
                <a:gd name="T38" fmla="*/ 62 w 64"/>
                <a:gd name="T39" fmla="*/ 354 h 428"/>
                <a:gd name="T40" fmla="*/ 64 w 64"/>
                <a:gd name="T41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428">
                  <a:moveTo>
                    <a:pt x="0" y="428"/>
                  </a:moveTo>
                  <a:lnTo>
                    <a:pt x="0" y="428"/>
                  </a:lnTo>
                  <a:lnTo>
                    <a:pt x="2" y="358"/>
                  </a:lnTo>
                  <a:lnTo>
                    <a:pt x="2" y="226"/>
                  </a:lnTo>
                  <a:lnTo>
                    <a:pt x="2" y="9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12" y="34"/>
                  </a:lnTo>
                  <a:lnTo>
                    <a:pt x="20" y="32"/>
                  </a:lnTo>
                  <a:lnTo>
                    <a:pt x="32" y="28"/>
                  </a:lnTo>
                  <a:lnTo>
                    <a:pt x="42" y="22"/>
                  </a:lnTo>
                  <a:lnTo>
                    <a:pt x="52" y="14"/>
                  </a:lnTo>
                  <a:lnTo>
                    <a:pt x="60" y="8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2" y="72"/>
                  </a:lnTo>
                  <a:lnTo>
                    <a:pt x="60" y="212"/>
                  </a:lnTo>
                  <a:lnTo>
                    <a:pt x="62" y="354"/>
                  </a:lnTo>
                  <a:lnTo>
                    <a:pt x="64" y="428"/>
                  </a:lnTo>
                </a:path>
              </a:pathLst>
            </a:custGeom>
            <a:noFill/>
            <a:ln w="2">
              <a:solidFill>
                <a:srgbClr val="FFA3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40"/>
            <p:cNvSpPr>
              <a:spLocks/>
            </p:cNvSpPr>
            <p:nvPr/>
          </p:nvSpPr>
          <p:spPr bwMode="auto">
            <a:xfrm>
              <a:off x="4607587" y="4219282"/>
              <a:ext cx="440892" cy="179873"/>
            </a:xfrm>
            <a:custGeom>
              <a:avLst/>
              <a:gdLst>
                <a:gd name="T0" fmla="*/ 540 w 652"/>
                <a:gd name="T1" fmla="*/ 2 h 266"/>
                <a:gd name="T2" fmla="*/ 540 w 652"/>
                <a:gd name="T3" fmla="*/ 2 h 266"/>
                <a:gd name="T4" fmla="*/ 560 w 652"/>
                <a:gd name="T5" fmla="*/ 0 h 266"/>
                <a:gd name="T6" fmla="*/ 578 w 652"/>
                <a:gd name="T7" fmla="*/ 2 h 266"/>
                <a:gd name="T8" fmla="*/ 596 w 652"/>
                <a:gd name="T9" fmla="*/ 10 h 266"/>
                <a:gd name="T10" fmla="*/ 612 w 652"/>
                <a:gd name="T11" fmla="*/ 18 h 266"/>
                <a:gd name="T12" fmla="*/ 626 w 652"/>
                <a:gd name="T13" fmla="*/ 32 h 266"/>
                <a:gd name="T14" fmla="*/ 638 w 652"/>
                <a:gd name="T15" fmla="*/ 46 h 266"/>
                <a:gd name="T16" fmla="*/ 646 w 652"/>
                <a:gd name="T17" fmla="*/ 64 h 266"/>
                <a:gd name="T18" fmla="*/ 652 w 652"/>
                <a:gd name="T19" fmla="*/ 82 h 266"/>
                <a:gd name="T20" fmla="*/ 652 w 652"/>
                <a:gd name="T21" fmla="*/ 82 h 266"/>
                <a:gd name="T22" fmla="*/ 652 w 652"/>
                <a:gd name="T23" fmla="*/ 82 h 266"/>
                <a:gd name="T24" fmla="*/ 652 w 652"/>
                <a:gd name="T25" fmla="*/ 102 h 266"/>
                <a:gd name="T26" fmla="*/ 650 w 652"/>
                <a:gd name="T27" fmla="*/ 122 h 266"/>
                <a:gd name="T28" fmla="*/ 644 w 652"/>
                <a:gd name="T29" fmla="*/ 138 h 266"/>
                <a:gd name="T30" fmla="*/ 634 w 652"/>
                <a:gd name="T31" fmla="*/ 154 h 266"/>
                <a:gd name="T32" fmla="*/ 622 w 652"/>
                <a:gd name="T33" fmla="*/ 168 h 266"/>
                <a:gd name="T34" fmla="*/ 606 w 652"/>
                <a:gd name="T35" fmla="*/ 180 h 266"/>
                <a:gd name="T36" fmla="*/ 588 w 652"/>
                <a:gd name="T37" fmla="*/ 188 h 266"/>
                <a:gd name="T38" fmla="*/ 570 w 652"/>
                <a:gd name="T39" fmla="*/ 194 h 266"/>
                <a:gd name="T40" fmla="*/ 112 w 652"/>
                <a:gd name="T41" fmla="*/ 266 h 266"/>
                <a:gd name="T42" fmla="*/ 112 w 652"/>
                <a:gd name="T43" fmla="*/ 266 h 266"/>
                <a:gd name="T44" fmla="*/ 94 w 652"/>
                <a:gd name="T45" fmla="*/ 266 h 266"/>
                <a:gd name="T46" fmla="*/ 74 w 652"/>
                <a:gd name="T47" fmla="*/ 264 h 266"/>
                <a:gd name="T48" fmla="*/ 56 w 652"/>
                <a:gd name="T49" fmla="*/ 258 h 266"/>
                <a:gd name="T50" fmla="*/ 40 w 652"/>
                <a:gd name="T51" fmla="*/ 248 h 266"/>
                <a:gd name="T52" fmla="*/ 26 w 652"/>
                <a:gd name="T53" fmla="*/ 236 h 266"/>
                <a:gd name="T54" fmla="*/ 16 w 652"/>
                <a:gd name="T55" fmla="*/ 220 h 266"/>
                <a:gd name="T56" fmla="*/ 6 w 652"/>
                <a:gd name="T57" fmla="*/ 204 h 266"/>
                <a:gd name="T58" fmla="*/ 2 w 652"/>
                <a:gd name="T59" fmla="*/ 184 h 266"/>
                <a:gd name="T60" fmla="*/ 2 w 652"/>
                <a:gd name="T61" fmla="*/ 184 h 266"/>
                <a:gd name="T62" fmla="*/ 2 w 652"/>
                <a:gd name="T63" fmla="*/ 184 h 266"/>
                <a:gd name="T64" fmla="*/ 0 w 652"/>
                <a:gd name="T65" fmla="*/ 164 h 266"/>
                <a:gd name="T66" fmla="*/ 4 w 652"/>
                <a:gd name="T67" fmla="*/ 146 h 266"/>
                <a:gd name="T68" fmla="*/ 10 w 652"/>
                <a:gd name="T69" fmla="*/ 128 h 266"/>
                <a:gd name="T70" fmla="*/ 20 w 652"/>
                <a:gd name="T71" fmla="*/ 112 h 266"/>
                <a:gd name="T72" fmla="*/ 32 w 652"/>
                <a:gd name="T73" fmla="*/ 98 h 266"/>
                <a:gd name="T74" fmla="*/ 46 w 652"/>
                <a:gd name="T75" fmla="*/ 86 h 266"/>
                <a:gd name="T76" fmla="*/ 64 w 652"/>
                <a:gd name="T77" fmla="*/ 78 h 266"/>
                <a:gd name="T78" fmla="*/ 82 w 652"/>
                <a:gd name="T79" fmla="*/ 74 h 266"/>
                <a:gd name="T80" fmla="*/ 540 w 652"/>
                <a:gd name="T81" fmla="*/ 2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2" h="266">
                  <a:moveTo>
                    <a:pt x="540" y="2"/>
                  </a:moveTo>
                  <a:lnTo>
                    <a:pt x="540" y="2"/>
                  </a:lnTo>
                  <a:lnTo>
                    <a:pt x="560" y="0"/>
                  </a:lnTo>
                  <a:lnTo>
                    <a:pt x="578" y="2"/>
                  </a:lnTo>
                  <a:lnTo>
                    <a:pt x="596" y="10"/>
                  </a:lnTo>
                  <a:lnTo>
                    <a:pt x="612" y="18"/>
                  </a:lnTo>
                  <a:lnTo>
                    <a:pt x="626" y="32"/>
                  </a:lnTo>
                  <a:lnTo>
                    <a:pt x="638" y="46"/>
                  </a:lnTo>
                  <a:lnTo>
                    <a:pt x="646" y="64"/>
                  </a:lnTo>
                  <a:lnTo>
                    <a:pt x="652" y="82"/>
                  </a:lnTo>
                  <a:lnTo>
                    <a:pt x="652" y="82"/>
                  </a:lnTo>
                  <a:lnTo>
                    <a:pt x="652" y="82"/>
                  </a:lnTo>
                  <a:lnTo>
                    <a:pt x="652" y="102"/>
                  </a:lnTo>
                  <a:lnTo>
                    <a:pt x="650" y="122"/>
                  </a:lnTo>
                  <a:lnTo>
                    <a:pt x="644" y="138"/>
                  </a:lnTo>
                  <a:lnTo>
                    <a:pt x="634" y="154"/>
                  </a:lnTo>
                  <a:lnTo>
                    <a:pt x="622" y="168"/>
                  </a:lnTo>
                  <a:lnTo>
                    <a:pt x="606" y="180"/>
                  </a:lnTo>
                  <a:lnTo>
                    <a:pt x="588" y="188"/>
                  </a:lnTo>
                  <a:lnTo>
                    <a:pt x="570" y="194"/>
                  </a:lnTo>
                  <a:lnTo>
                    <a:pt x="112" y="266"/>
                  </a:lnTo>
                  <a:lnTo>
                    <a:pt x="112" y="266"/>
                  </a:lnTo>
                  <a:lnTo>
                    <a:pt x="94" y="266"/>
                  </a:lnTo>
                  <a:lnTo>
                    <a:pt x="74" y="264"/>
                  </a:lnTo>
                  <a:lnTo>
                    <a:pt x="56" y="258"/>
                  </a:lnTo>
                  <a:lnTo>
                    <a:pt x="40" y="248"/>
                  </a:lnTo>
                  <a:lnTo>
                    <a:pt x="26" y="236"/>
                  </a:lnTo>
                  <a:lnTo>
                    <a:pt x="16" y="220"/>
                  </a:lnTo>
                  <a:lnTo>
                    <a:pt x="6" y="204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0" y="164"/>
                  </a:lnTo>
                  <a:lnTo>
                    <a:pt x="4" y="146"/>
                  </a:lnTo>
                  <a:lnTo>
                    <a:pt x="10" y="128"/>
                  </a:lnTo>
                  <a:lnTo>
                    <a:pt x="20" y="112"/>
                  </a:lnTo>
                  <a:lnTo>
                    <a:pt x="32" y="98"/>
                  </a:lnTo>
                  <a:lnTo>
                    <a:pt x="46" y="86"/>
                  </a:lnTo>
                  <a:lnTo>
                    <a:pt x="64" y="78"/>
                  </a:lnTo>
                  <a:lnTo>
                    <a:pt x="82" y="74"/>
                  </a:lnTo>
                  <a:lnTo>
                    <a:pt x="540" y="2"/>
                  </a:lnTo>
                  <a:close/>
                </a:path>
              </a:pathLst>
            </a:custGeom>
            <a:solidFill>
              <a:srgbClr val="4C125C"/>
            </a:solidFill>
            <a:ln w="4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41"/>
            <p:cNvSpPr>
              <a:spLocks/>
            </p:cNvSpPr>
            <p:nvPr/>
          </p:nvSpPr>
          <p:spPr bwMode="auto">
            <a:xfrm>
              <a:off x="4918646" y="4249035"/>
              <a:ext cx="131186" cy="444949"/>
            </a:xfrm>
            <a:custGeom>
              <a:avLst/>
              <a:gdLst>
                <a:gd name="T0" fmla="*/ 194 w 194"/>
                <a:gd name="T1" fmla="*/ 560 h 658"/>
                <a:gd name="T2" fmla="*/ 194 w 194"/>
                <a:gd name="T3" fmla="*/ 560 h 658"/>
                <a:gd name="T4" fmla="*/ 192 w 194"/>
                <a:gd name="T5" fmla="*/ 580 h 658"/>
                <a:gd name="T6" fmla="*/ 188 w 194"/>
                <a:gd name="T7" fmla="*/ 598 h 658"/>
                <a:gd name="T8" fmla="*/ 178 w 194"/>
                <a:gd name="T9" fmla="*/ 614 h 658"/>
                <a:gd name="T10" fmla="*/ 166 w 194"/>
                <a:gd name="T11" fmla="*/ 630 h 658"/>
                <a:gd name="T12" fmla="*/ 152 w 194"/>
                <a:gd name="T13" fmla="*/ 640 h 658"/>
                <a:gd name="T14" fmla="*/ 136 w 194"/>
                <a:gd name="T15" fmla="*/ 650 h 658"/>
                <a:gd name="T16" fmla="*/ 118 w 194"/>
                <a:gd name="T17" fmla="*/ 656 h 658"/>
                <a:gd name="T18" fmla="*/ 98 w 194"/>
                <a:gd name="T19" fmla="*/ 658 h 658"/>
                <a:gd name="T20" fmla="*/ 98 w 194"/>
                <a:gd name="T21" fmla="*/ 658 h 658"/>
                <a:gd name="T22" fmla="*/ 98 w 194"/>
                <a:gd name="T23" fmla="*/ 658 h 658"/>
                <a:gd name="T24" fmla="*/ 78 w 194"/>
                <a:gd name="T25" fmla="*/ 656 h 658"/>
                <a:gd name="T26" fmla="*/ 60 w 194"/>
                <a:gd name="T27" fmla="*/ 650 h 658"/>
                <a:gd name="T28" fmla="*/ 44 w 194"/>
                <a:gd name="T29" fmla="*/ 640 h 658"/>
                <a:gd name="T30" fmla="*/ 28 w 194"/>
                <a:gd name="T31" fmla="*/ 630 h 658"/>
                <a:gd name="T32" fmla="*/ 16 w 194"/>
                <a:gd name="T33" fmla="*/ 614 h 658"/>
                <a:gd name="T34" fmla="*/ 8 w 194"/>
                <a:gd name="T35" fmla="*/ 598 h 658"/>
                <a:gd name="T36" fmla="*/ 2 w 194"/>
                <a:gd name="T37" fmla="*/ 580 h 658"/>
                <a:gd name="T38" fmla="*/ 0 w 194"/>
                <a:gd name="T39" fmla="*/ 560 h 658"/>
                <a:gd name="T40" fmla="*/ 0 w 194"/>
                <a:gd name="T41" fmla="*/ 98 h 658"/>
                <a:gd name="T42" fmla="*/ 0 w 194"/>
                <a:gd name="T43" fmla="*/ 98 h 658"/>
                <a:gd name="T44" fmla="*/ 2 w 194"/>
                <a:gd name="T45" fmla="*/ 78 h 658"/>
                <a:gd name="T46" fmla="*/ 8 w 194"/>
                <a:gd name="T47" fmla="*/ 60 h 658"/>
                <a:gd name="T48" fmla="*/ 16 w 194"/>
                <a:gd name="T49" fmla="*/ 44 h 658"/>
                <a:gd name="T50" fmla="*/ 28 w 194"/>
                <a:gd name="T51" fmla="*/ 28 h 658"/>
                <a:gd name="T52" fmla="*/ 44 w 194"/>
                <a:gd name="T53" fmla="*/ 16 h 658"/>
                <a:gd name="T54" fmla="*/ 60 w 194"/>
                <a:gd name="T55" fmla="*/ 8 h 658"/>
                <a:gd name="T56" fmla="*/ 78 w 194"/>
                <a:gd name="T57" fmla="*/ 2 h 658"/>
                <a:gd name="T58" fmla="*/ 98 w 194"/>
                <a:gd name="T59" fmla="*/ 0 h 658"/>
                <a:gd name="T60" fmla="*/ 98 w 194"/>
                <a:gd name="T61" fmla="*/ 0 h 658"/>
                <a:gd name="T62" fmla="*/ 98 w 194"/>
                <a:gd name="T63" fmla="*/ 0 h 658"/>
                <a:gd name="T64" fmla="*/ 118 w 194"/>
                <a:gd name="T65" fmla="*/ 2 h 658"/>
                <a:gd name="T66" fmla="*/ 136 w 194"/>
                <a:gd name="T67" fmla="*/ 8 h 658"/>
                <a:gd name="T68" fmla="*/ 152 w 194"/>
                <a:gd name="T69" fmla="*/ 16 h 658"/>
                <a:gd name="T70" fmla="*/ 166 w 194"/>
                <a:gd name="T71" fmla="*/ 28 h 658"/>
                <a:gd name="T72" fmla="*/ 178 w 194"/>
                <a:gd name="T73" fmla="*/ 44 h 658"/>
                <a:gd name="T74" fmla="*/ 188 w 194"/>
                <a:gd name="T75" fmla="*/ 60 h 658"/>
                <a:gd name="T76" fmla="*/ 192 w 194"/>
                <a:gd name="T77" fmla="*/ 78 h 658"/>
                <a:gd name="T78" fmla="*/ 194 w 194"/>
                <a:gd name="T79" fmla="*/ 98 h 658"/>
                <a:gd name="T80" fmla="*/ 194 w 194"/>
                <a:gd name="T81" fmla="*/ 56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4" h="658">
                  <a:moveTo>
                    <a:pt x="194" y="560"/>
                  </a:moveTo>
                  <a:lnTo>
                    <a:pt x="194" y="560"/>
                  </a:lnTo>
                  <a:lnTo>
                    <a:pt x="192" y="580"/>
                  </a:lnTo>
                  <a:lnTo>
                    <a:pt x="188" y="598"/>
                  </a:lnTo>
                  <a:lnTo>
                    <a:pt x="178" y="614"/>
                  </a:lnTo>
                  <a:lnTo>
                    <a:pt x="166" y="630"/>
                  </a:lnTo>
                  <a:lnTo>
                    <a:pt x="152" y="640"/>
                  </a:lnTo>
                  <a:lnTo>
                    <a:pt x="136" y="650"/>
                  </a:lnTo>
                  <a:lnTo>
                    <a:pt x="118" y="656"/>
                  </a:lnTo>
                  <a:lnTo>
                    <a:pt x="98" y="658"/>
                  </a:lnTo>
                  <a:lnTo>
                    <a:pt x="98" y="658"/>
                  </a:lnTo>
                  <a:lnTo>
                    <a:pt x="98" y="658"/>
                  </a:lnTo>
                  <a:lnTo>
                    <a:pt x="78" y="656"/>
                  </a:lnTo>
                  <a:lnTo>
                    <a:pt x="60" y="650"/>
                  </a:lnTo>
                  <a:lnTo>
                    <a:pt x="44" y="640"/>
                  </a:lnTo>
                  <a:lnTo>
                    <a:pt x="28" y="630"/>
                  </a:lnTo>
                  <a:lnTo>
                    <a:pt x="16" y="614"/>
                  </a:lnTo>
                  <a:lnTo>
                    <a:pt x="8" y="598"/>
                  </a:lnTo>
                  <a:lnTo>
                    <a:pt x="2" y="580"/>
                  </a:lnTo>
                  <a:lnTo>
                    <a:pt x="0" y="560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" y="78"/>
                  </a:lnTo>
                  <a:lnTo>
                    <a:pt x="8" y="60"/>
                  </a:lnTo>
                  <a:lnTo>
                    <a:pt x="16" y="44"/>
                  </a:lnTo>
                  <a:lnTo>
                    <a:pt x="28" y="28"/>
                  </a:lnTo>
                  <a:lnTo>
                    <a:pt x="44" y="16"/>
                  </a:lnTo>
                  <a:lnTo>
                    <a:pt x="60" y="8"/>
                  </a:lnTo>
                  <a:lnTo>
                    <a:pt x="78" y="2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118" y="2"/>
                  </a:lnTo>
                  <a:lnTo>
                    <a:pt x="136" y="8"/>
                  </a:lnTo>
                  <a:lnTo>
                    <a:pt x="152" y="16"/>
                  </a:lnTo>
                  <a:lnTo>
                    <a:pt x="166" y="28"/>
                  </a:lnTo>
                  <a:lnTo>
                    <a:pt x="178" y="44"/>
                  </a:lnTo>
                  <a:lnTo>
                    <a:pt x="188" y="60"/>
                  </a:lnTo>
                  <a:lnTo>
                    <a:pt x="192" y="78"/>
                  </a:lnTo>
                  <a:lnTo>
                    <a:pt x="194" y="98"/>
                  </a:lnTo>
                  <a:lnTo>
                    <a:pt x="194" y="560"/>
                  </a:lnTo>
                  <a:close/>
                </a:path>
              </a:pathLst>
            </a:custGeom>
            <a:solidFill>
              <a:srgbClr val="4C125C"/>
            </a:solidFill>
            <a:ln w="4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42"/>
            <p:cNvSpPr>
              <a:spLocks/>
            </p:cNvSpPr>
            <p:nvPr/>
          </p:nvSpPr>
          <p:spPr bwMode="auto">
            <a:xfrm>
              <a:off x="4949752" y="4309895"/>
              <a:ext cx="66269" cy="28401"/>
            </a:xfrm>
            <a:custGeom>
              <a:avLst/>
              <a:gdLst>
                <a:gd name="T0" fmla="*/ 50 w 98"/>
                <a:gd name="T1" fmla="*/ 42 h 42"/>
                <a:gd name="T2" fmla="*/ 50 w 98"/>
                <a:gd name="T3" fmla="*/ 42 h 42"/>
                <a:gd name="T4" fmla="*/ 58 w 98"/>
                <a:gd name="T5" fmla="*/ 40 h 42"/>
                <a:gd name="T6" fmla="*/ 66 w 98"/>
                <a:gd name="T7" fmla="*/ 38 h 42"/>
                <a:gd name="T8" fmla="*/ 74 w 98"/>
                <a:gd name="T9" fmla="*/ 34 h 42"/>
                <a:gd name="T10" fmla="*/ 82 w 98"/>
                <a:gd name="T11" fmla="*/ 30 h 42"/>
                <a:gd name="T12" fmla="*/ 88 w 98"/>
                <a:gd name="T13" fmla="*/ 24 h 42"/>
                <a:gd name="T14" fmla="*/ 92 w 98"/>
                <a:gd name="T15" fmla="*/ 16 h 42"/>
                <a:gd name="T16" fmla="*/ 96 w 98"/>
                <a:gd name="T17" fmla="*/ 8 h 42"/>
                <a:gd name="T18" fmla="*/ 98 w 98"/>
                <a:gd name="T19" fmla="*/ 0 h 42"/>
                <a:gd name="T20" fmla="*/ 0 w 98"/>
                <a:gd name="T21" fmla="*/ 0 h 42"/>
                <a:gd name="T22" fmla="*/ 0 w 98"/>
                <a:gd name="T23" fmla="*/ 0 h 42"/>
                <a:gd name="T24" fmla="*/ 2 w 98"/>
                <a:gd name="T25" fmla="*/ 8 h 42"/>
                <a:gd name="T26" fmla="*/ 6 w 98"/>
                <a:gd name="T27" fmla="*/ 16 h 42"/>
                <a:gd name="T28" fmla="*/ 12 w 98"/>
                <a:gd name="T29" fmla="*/ 24 h 42"/>
                <a:gd name="T30" fmla="*/ 18 w 98"/>
                <a:gd name="T31" fmla="*/ 30 h 42"/>
                <a:gd name="T32" fmla="*/ 24 w 98"/>
                <a:gd name="T33" fmla="*/ 34 h 42"/>
                <a:gd name="T34" fmla="*/ 32 w 98"/>
                <a:gd name="T35" fmla="*/ 38 h 42"/>
                <a:gd name="T36" fmla="*/ 40 w 98"/>
                <a:gd name="T37" fmla="*/ 40 h 42"/>
                <a:gd name="T38" fmla="*/ 50 w 98"/>
                <a:gd name="T39" fmla="*/ 42 h 42"/>
                <a:gd name="T40" fmla="*/ 50 w 98"/>
                <a:gd name="T4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42">
                  <a:moveTo>
                    <a:pt x="50" y="42"/>
                  </a:moveTo>
                  <a:lnTo>
                    <a:pt x="50" y="42"/>
                  </a:lnTo>
                  <a:lnTo>
                    <a:pt x="58" y="40"/>
                  </a:lnTo>
                  <a:lnTo>
                    <a:pt x="66" y="38"/>
                  </a:lnTo>
                  <a:lnTo>
                    <a:pt x="74" y="34"/>
                  </a:lnTo>
                  <a:lnTo>
                    <a:pt x="82" y="30"/>
                  </a:lnTo>
                  <a:lnTo>
                    <a:pt x="88" y="24"/>
                  </a:lnTo>
                  <a:lnTo>
                    <a:pt x="92" y="16"/>
                  </a:lnTo>
                  <a:lnTo>
                    <a:pt x="96" y="8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8"/>
                  </a:lnTo>
                  <a:lnTo>
                    <a:pt x="6" y="16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24" y="34"/>
                  </a:lnTo>
                  <a:lnTo>
                    <a:pt x="32" y="38"/>
                  </a:lnTo>
                  <a:lnTo>
                    <a:pt x="40" y="40"/>
                  </a:lnTo>
                  <a:lnTo>
                    <a:pt x="50" y="42"/>
                  </a:lnTo>
                  <a:lnTo>
                    <a:pt x="50" y="42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43"/>
            <p:cNvSpPr>
              <a:spLocks/>
            </p:cNvSpPr>
            <p:nvPr/>
          </p:nvSpPr>
          <p:spPr bwMode="auto">
            <a:xfrm>
              <a:off x="4949752" y="4273379"/>
              <a:ext cx="66269" cy="27049"/>
            </a:xfrm>
            <a:custGeom>
              <a:avLst/>
              <a:gdLst>
                <a:gd name="T0" fmla="*/ 50 w 98"/>
                <a:gd name="T1" fmla="*/ 0 h 40"/>
                <a:gd name="T2" fmla="*/ 50 w 98"/>
                <a:gd name="T3" fmla="*/ 0 h 40"/>
                <a:gd name="T4" fmla="*/ 40 w 98"/>
                <a:gd name="T5" fmla="*/ 2 h 40"/>
                <a:gd name="T6" fmla="*/ 32 w 98"/>
                <a:gd name="T7" fmla="*/ 4 h 40"/>
                <a:gd name="T8" fmla="*/ 24 w 98"/>
                <a:gd name="T9" fmla="*/ 8 h 40"/>
                <a:gd name="T10" fmla="*/ 18 w 98"/>
                <a:gd name="T11" fmla="*/ 12 h 40"/>
                <a:gd name="T12" fmla="*/ 12 w 98"/>
                <a:gd name="T13" fmla="*/ 18 h 40"/>
                <a:gd name="T14" fmla="*/ 6 w 98"/>
                <a:gd name="T15" fmla="*/ 24 h 40"/>
                <a:gd name="T16" fmla="*/ 4 w 98"/>
                <a:gd name="T17" fmla="*/ 32 h 40"/>
                <a:gd name="T18" fmla="*/ 0 w 98"/>
                <a:gd name="T19" fmla="*/ 40 h 40"/>
                <a:gd name="T20" fmla="*/ 98 w 98"/>
                <a:gd name="T21" fmla="*/ 40 h 40"/>
                <a:gd name="T22" fmla="*/ 98 w 98"/>
                <a:gd name="T23" fmla="*/ 40 h 40"/>
                <a:gd name="T24" fmla="*/ 96 w 98"/>
                <a:gd name="T25" fmla="*/ 32 h 40"/>
                <a:gd name="T26" fmla="*/ 92 w 98"/>
                <a:gd name="T27" fmla="*/ 24 h 40"/>
                <a:gd name="T28" fmla="*/ 88 w 98"/>
                <a:gd name="T29" fmla="*/ 18 h 40"/>
                <a:gd name="T30" fmla="*/ 82 w 98"/>
                <a:gd name="T31" fmla="*/ 12 h 40"/>
                <a:gd name="T32" fmla="*/ 74 w 98"/>
                <a:gd name="T33" fmla="*/ 8 h 40"/>
                <a:gd name="T34" fmla="*/ 66 w 98"/>
                <a:gd name="T35" fmla="*/ 4 h 40"/>
                <a:gd name="T36" fmla="*/ 58 w 98"/>
                <a:gd name="T37" fmla="*/ 2 h 40"/>
                <a:gd name="T38" fmla="*/ 50 w 98"/>
                <a:gd name="T39" fmla="*/ 0 h 40"/>
                <a:gd name="T40" fmla="*/ 50 w 98"/>
                <a:gd name="T4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40">
                  <a:moveTo>
                    <a:pt x="50" y="0"/>
                  </a:moveTo>
                  <a:lnTo>
                    <a:pt x="50" y="0"/>
                  </a:lnTo>
                  <a:lnTo>
                    <a:pt x="40" y="2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4" y="32"/>
                  </a:lnTo>
                  <a:lnTo>
                    <a:pt x="0" y="40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96" y="32"/>
                  </a:lnTo>
                  <a:lnTo>
                    <a:pt x="92" y="24"/>
                  </a:lnTo>
                  <a:lnTo>
                    <a:pt x="88" y="18"/>
                  </a:lnTo>
                  <a:lnTo>
                    <a:pt x="82" y="12"/>
                  </a:lnTo>
                  <a:lnTo>
                    <a:pt x="74" y="8"/>
                  </a:lnTo>
                  <a:lnTo>
                    <a:pt x="66" y="4"/>
                  </a:lnTo>
                  <a:lnTo>
                    <a:pt x="58" y="2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44"/>
            <p:cNvSpPr>
              <a:spLocks/>
            </p:cNvSpPr>
            <p:nvPr/>
          </p:nvSpPr>
          <p:spPr bwMode="auto">
            <a:xfrm>
              <a:off x="4819919" y="3816258"/>
              <a:ext cx="270486" cy="411138"/>
            </a:xfrm>
            <a:custGeom>
              <a:avLst/>
              <a:gdLst>
                <a:gd name="T0" fmla="*/ 390 w 400"/>
                <a:gd name="T1" fmla="*/ 468 h 608"/>
                <a:gd name="T2" fmla="*/ 390 w 400"/>
                <a:gd name="T3" fmla="*/ 468 h 608"/>
                <a:gd name="T4" fmla="*/ 398 w 400"/>
                <a:gd name="T5" fmla="*/ 486 h 608"/>
                <a:gd name="T6" fmla="*/ 400 w 400"/>
                <a:gd name="T7" fmla="*/ 506 h 608"/>
                <a:gd name="T8" fmla="*/ 400 w 400"/>
                <a:gd name="T9" fmla="*/ 524 h 608"/>
                <a:gd name="T10" fmla="*/ 396 w 400"/>
                <a:gd name="T11" fmla="*/ 542 h 608"/>
                <a:gd name="T12" fmla="*/ 388 w 400"/>
                <a:gd name="T13" fmla="*/ 560 h 608"/>
                <a:gd name="T14" fmla="*/ 378 w 400"/>
                <a:gd name="T15" fmla="*/ 576 h 608"/>
                <a:gd name="T16" fmla="*/ 364 w 400"/>
                <a:gd name="T17" fmla="*/ 588 h 608"/>
                <a:gd name="T18" fmla="*/ 346 w 400"/>
                <a:gd name="T19" fmla="*/ 598 h 608"/>
                <a:gd name="T20" fmla="*/ 346 w 400"/>
                <a:gd name="T21" fmla="*/ 598 h 608"/>
                <a:gd name="T22" fmla="*/ 346 w 400"/>
                <a:gd name="T23" fmla="*/ 598 h 608"/>
                <a:gd name="T24" fmla="*/ 328 w 400"/>
                <a:gd name="T25" fmla="*/ 606 h 608"/>
                <a:gd name="T26" fmla="*/ 310 w 400"/>
                <a:gd name="T27" fmla="*/ 608 h 608"/>
                <a:gd name="T28" fmla="*/ 290 w 400"/>
                <a:gd name="T29" fmla="*/ 608 h 608"/>
                <a:gd name="T30" fmla="*/ 272 w 400"/>
                <a:gd name="T31" fmla="*/ 604 h 608"/>
                <a:gd name="T32" fmla="*/ 256 w 400"/>
                <a:gd name="T33" fmla="*/ 596 h 608"/>
                <a:gd name="T34" fmla="*/ 240 w 400"/>
                <a:gd name="T35" fmla="*/ 586 h 608"/>
                <a:gd name="T36" fmla="*/ 226 w 400"/>
                <a:gd name="T37" fmla="*/ 572 h 608"/>
                <a:gd name="T38" fmla="*/ 216 w 400"/>
                <a:gd name="T39" fmla="*/ 556 h 608"/>
                <a:gd name="T40" fmla="*/ 10 w 400"/>
                <a:gd name="T41" fmla="*/ 142 h 608"/>
                <a:gd name="T42" fmla="*/ 10 w 400"/>
                <a:gd name="T43" fmla="*/ 142 h 608"/>
                <a:gd name="T44" fmla="*/ 4 w 400"/>
                <a:gd name="T45" fmla="*/ 122 h 608"/>
                <a:gd name="T46" fmla="*/ 0 w 400"/>
                <a:gd name="T47" fmla="*/ 104 h 608"/>
                <a:gd name="T48" fmla="*/ 0 w 400"/>
                <a:gd name="T49" fmla="*/ 84 h 608"/>
                <a:gd name="T50" fmla="*/ 6 w 400"/>
                <a:gd name="T51" fmla="*/ 66 h 608"/>
                <a:gd name="T52" fmla="*/ 12 w 400"/>
                <a:gd name="T53" fmla="*/ 50 h 608"/>
                <a:gd name="T54" fmla="*/ 24 w 400"/>
                <a:gd name="T55" fmla="*/ 34 h 608"/>
                <a:gd name="T56" fmla="*/ 38 w 400"/>
                <a:gd name="T57" fmla="*/ 20 h 608"/>
                <a:gd name="T58" fmla="*/ 54 w 400"/>
                <a:gd name="T59" fmla="*/ 10 h 608"/>
                <a:gd name="T60" fmla="*/ 54 w 400"/>
                <a:gd name="T61" fmla="*/ 10 h 608"/>
                <a:gd name="T62" fmla="*/ 54 w 400"/>
                <a:gd name="T63" fmla="*/ 10 h 608"/>
                <a:gd name="T64" fmla="*/ 72 w 400"/>
                <a:gd name="T65" fmla="*/ 4 h 608"/>
                <a:gd name="T66" fmla="*/ 92 w 400"/>
                <a:gd name="T67" fmla="*/ 0 h 608"/>
                <a:gd name="T68" fmla="*/ 110 w 400"/>
                <a:gd name="T69" fmla="*/ 2 h 608"/>
                <a:gd name="T70" fmla="*/ 128 w 400"/>
                <a:gd name="T71" fmla="*/ 6 h 608"/>
                <a:gd name="T72" fmla="*/ 146 w 400"/>
                <a:gd name="T73" fmla="*/ 12 h 608"/>
                <a:gd name="T74" fmla="*/ 160 w 400"/>
                <a:gd name="T75" fmla="*/ 24 h 608"/>
                <a:gd name="T76" fmla="*/ 174 w 400"/>
                <a:gd name="T77" fmla="*/ 38 h 608"/>
                <a:gd name="T78" fmla="*/ 184 w 400"/>
                <a:gd name="T79" fmla="*/ 54 h 608"/>
                <a:gd name="T80" fmla="*/ 390 w 400"/>
                <a:gd name="T81" fmla="*/ 46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608">
                  <a:moveTo>
                    <a:pt x="390" y="468"/>
                  </a:moveTo>
                  <a:lnTo>
                    <a:pt x="390" y="468"/>
                  </a:lnTo>
                  <a:lnTo>
                    <a:pt x="398" y="486"/>
                  </a:lnTo>
                  <a:lnTo>
                    <a:pt x="400" y="506"/>
                  </a:lnTo>
                  <a:lnTo>
                    <a:pt x="400" y="524"/>
                  </a:lnTo>
                  <a:lnTo>
                    <a:pt x="396" y="542"/>
                  </a:lnTo>
                  <a:lnTo>
                    <a:pt x="388" y="560"/>
                  </a:lnTo>
                  <a:lnTo>
                    <a:pt x="378" y="576"/>
                  </a:lnTo>
                  <a:lnTo>
                    <a:pt x="364" y="588"/>
                  </a:lnTo>
                  <a:lnTo>
                    <a:pt x="346" y="598"/>
                  </a:lnTo>
                  <a:lnTo>
                    <a:pt x="346" y="598"/>
                  </a:lnTo>
                  <a:lnTo>
                    <a:pt x="346" y="598"/>
                  </a:lnTo>
                  <a:lnTo>
                    <a:pt x="328" y="606"/>
                  </a:lnTo>
                  <a:lnTo>
                    <a:pt x="310" y="608"/>
                  </a:lnTo>
                  <a:lnTo>
                    <a:pt x="290" y="608"/>
                  </a:lnTo>
                  <a:lnTo>
                    <a:pt x="272" y="604"/>
                  </a:lnTo>
                  <a:lnTo>
                    <a:pt x="256" y="596"/>
                  </a:lnTo>
                  <a:lnTo>
                    <a:pt x="240" y="586"/>
                  </a:lnTo>
                  <a:lnTo>
                    <a:pt x="226" y="572"/>
                  </a:lnTo>
                  <a:lnTo>
                    <a:pt x="216" y="556"/>
                  </a:lnTo>
                  <a:lnTo>
                    <a:pt x="10" y="142"/>
                  </a:lnTo>
                  <a:lnTo>
                    <a:pt x="10" y="142"/>
                  </a:lnTo>
                  <a:lnTo>
                    <a:pt x="4" y="122"/>
                  </a:lnTo>
                  <a:lnTo>
                    <a:pt x="0" y="104"/>
                  </a:lnTo>
                  <a:lnTo>
                    <a:pt x="0" y="84"/>
                  </a:lnTo>
                  <a:lnTo>
                    <a:pt x="6" y="66"/>
                  </a:lnTo>
                  <a:lnTo>
                    <a:pt x="12" y="50"/>
                  </a:lnTo>
                  <a:lnTo>
                    <a:pt x="24" y="34"/>
                  </a:lnTo>
                  <a:lnTo>
                    <a:pt x="38" y="2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2" y="4"/>
                  </a:lnTo>
                  <a:lnTo>
                    <a:pt x="92" y="0"/>
                  </a:lnTo>
                  <a:lnTo>
                    <a:pt x="110" y="2"/>
                  </a:lnTo>
                  <a:lnTo>
                    <a:pt x="128" y="6"/>
                  </a:lnTo>
                  <a:lnTo>
                    <a:pt x="146" y="12"/>
                  </a:lnTo>
                  <a:lnTo>
                    <a:pt x="160" y="24"/>
                  </a:lnTo>
                  <a:lnTo>
                    <a:pt x="174" y="38"/>
                  </a:lnTo>
                  <a:lnTo>
                    <a:pt x="184" y="54"/>
                  </a:lnTo>
                  <a:lnTo>
                    <a:pt x="390" y="468"/>
                  </a:lnTo>
                  <a:close/>
                </a:path>
              </a:pathLst>
            </a:custGeom>
            <a:solidFill>
              <a:srgbClr val="4C125C"/>
            </a:solidFill>
            <a:ln w="4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46"/>
            <p:cNvSpPr>
              <a:spLocks/>
            </p:cNvSpPr>
            <p:nvPr/>
          </p:nvSpPr>
          <p:spPr bwMode="auto">
            <a:xfrm>
              <a:off x="5021430" y="4146251"/>
              <a:ext cx="39220" cy="63564"/>
            </a:xfrm>
            <a:custGeom>
              <a:avLst/>
              <a:gdLst>
                <a:gd name="T0" fmla="*/ 56 w 58"/>
                <a:gd name="T1" fmla="*/ 60 h 94"/>
                <a:gd name="T2" fmla="*/ 56 w 58"/>
                <a:gd name="T3" fmla="*/ 60 h 94"/>
                <a:gd name="T4" fmla="*/ 58 w 58"/>
                <a:gd name="T5" fmla="*/ 52 h 94"/>
                <a:gd name="T6" fmla="*/ 58 w 58"/>
                <a:gd name="T7" fmla="*/ 42 h 94"/>
                <a:gd name="T8" fmla="*/ 58 w 58"/>
                <a:gd name="T9" fmla="*/ 34 h 94"/>
                <a:gd name="T10" fmla="*/ 56 w 58"/>
                <a:gd name="T11" fmla="*/ 26 h 94"/>
                <a:gd name="T12" fmla="*/ 52 w 58"/>
                <a:gd name="T13" fmla="*/ 18 h 94"/>
                <a:gd name="T14" fmla="*/ 48 w 58"/>
                <a:gd name="T15" fmla="*/ 12 h 94"/>
                <a:gd name="T16" fmla="*/ 42 w 58"/>
                <a:gd name="T17" fmla="*/ 4 h 94"/>
                <a:gd name="T18" fmla="*/ 34 w 58"/>
                <a:gd name="T19" fmla="*/ 0 h 94"/>
                <a:gd name="T20" fmla="*/ 0 w 58"/>
                <a:gd name="T21" fmla="*/ 92 h 94"/>
                <a:gd name="T22" fmla="*/ 0 w 58"/>
                <a:gd name="T23" fmla="*/ 92 h 94"/>
                <a:gd name="T24" fmla="*/ 10 w 58"/>
                <a:gd name="T25" fmla="*/ 94 h 94"/>
                <a:gd name="T26" fmla="*/ 18 w 58"/>
                <a:gd name="T27" fmla="*/ 92 h 94"/>
                <a:gd name="T28" fmla="*/ 26 w 58"/>
                <a:gd name="T29" fmla="*/ 90 h 94"/>
                <a:gd name="T30" fmla="*/ 34 w 58"/>
                <a:gd name="T31" fmla="*/ 86 h 94"/>
                <a:gd name="T32" fmla="*/ 40 w 58"/>
                <a:gd name="T33" fmla="*/ 82 h 94"/>
                <a:gd name="T34" fmla="*/ 46 w 58"/>
                <a:gd name="T35" fmla="*/ 76 h 94"/>
                <a:gd name="T36" fmla="*/ 52 w 58"/>
                <a:gd name="T37" fmla="*/ 68 h 94"/>
                <a:gd name="T38" fmla="*/ 56 w 58"/>
                <a:gd name="T39" fmla="*/ 60 h 94"/>
                <a:gd name="T40" fmla="*/ 56 w 58"/>
                <a:gd name="T41" fmla="*/ 6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94">
                  <a:moveTo>
                    <a:pt x="56" y="60"/>
                  </a:moveTo>
                  <a:lnTo>
                    <a:pt x="56" y="60"/>
                  </a:lnTo>
                  <a:lnTo>
                    <a:pt x="58" y="52"/>
                  </a:lnTo>
                  <a:lnTo>
                    <a:pt x="58" y="42"/>
                  </a:lnTo>
                  <a:lnTo>
                    <a:pt x="58" y="34"/>
                  </a:lnTo>
                  <a:lnTo>
                    <a:pt x="56" y="26"/>
                  </a:lnTo>
                  <a:lnTo>
                    <a:pt x="52" y="18"/>
                  </a:lnTo>
                  <a:lnTo>
                    <a:pt x="48" y="12"/>
                  </a:lnTo>
                  <a:lnTo>
                    <a:pt x="42" y="4"/>
                  </a:lnTo>
                  <a:lnTo>
                    <a:pt x="34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0" y="94"/>
                  </a:lnTo>
                  <a:lnTo>
                    <a:pt x="18" y="92"/>
                  </a:lnTo>
                  <a:lnTo>
                    <a:pt x="26" y="90"/>
                  </a:lnTo>
                  <a:lnTo>
                    <a:pt x="34" y="86"/>
                  </a:lnTo>
                  <a:lnTo>
                    <a:pt x="40" y="82"/>
                  </a:lnTo>
                  <a:lnTo>
                    <a:pt x="46" y="76"/>
                  </a:lnTo>
                  <a:lnTo>
                    <a:pt x="52" y="68"/>
                  </a:lnTo>
                  <a:lnTo>
                    <a:pt x="56" y="60"/>
                  </a:lnTo>
                  <a:lnTo>
                    <a:pt x="56" y="60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47"/>
            <p:cNvSpPr>
              <a:spLocks/>
            </p:cNvSpPr>
            <p:nvPr/>
          </p:nvSpPr>
          <p:spPr bwMode="auto">
            <a:xfrm>
              <a:off x="4997087" y="4142194"/>
              <a:ext cx="37868" cy="63564"/>
            </a:xfrm>
            <a:custGeom>
              <a:avLst/>
              <a:gdLst>
                <a:gd name="T0" fmla="*/ 2 w 56"/>
                <a:gd name="T1" fmla="*/ 34 h 94"/>
                <a:gd name="T2" fmla="*/ 2 w 56"/>
                <a:gd name="T3" fmla="*/ 34 h 94"/>
                <a:gd name="T4" fmla="*/ 0 w 56"/>
                <a:gd name="T5" fmla="*/ 42 h 94"/>
                <a:gd name="T6" fmla="*/ 0 w 56"/>
                <a:gd name="T7" fmla="*/ 50 h 94"/>
                <a:gd name="T8" fmla="*/ 0 w 56"/>
                <a:gd name="T9" fmla="*/ 60 h 94"/>
                <a:gd name="T10" fmla="*/ 2 w 56"/>
                <a:gd name="T11" fmla="*/ 68 h 94"/>
                <a:gd name="T12" fmla="*/ 6 w 56"/>
                <a:gd name="T13" fmla="*/ 76 h 94"/>
                <a:gd name="T14" fmla="*/ 10 w 56"/>
                <a:gd name="T15" fmla="*/ 82 h 94"/>
                <a:gd name="T16" fmla="*/ 16 w 56"/>
                <a:gd name="T17" fmla="*/ 88 h 94"/>
                <a:gd name="T18" fmla="*/ 24 w 56"/>
                <a:gd name="T19" fmla="*/ 94 h 94"/>
                <a:gd name="T20" fmla="*/ 56 w 56"/>
                <a:gd name="T21" fmla="*/ 2 h 94"/>
                <a:gd name="T22" fmla="*/ 56 w 56"/>
                <a:gd name="T23" fmla="*/ 2 h 94"/>
                <a:gd name="T24" fmla="*/ 48 w 56"/>
                <a:gd name="T25" fmla="*/ 0 h 94"/>
                <a:gd name="T26" fmla="*/ 40 w 56"/>
                <a:gd name="T27" fmla="*/ 2 h 94"/>
                <a:gd name="T28" fmla="*/ 32 w 56"/>
                <a:gd name="T29" fmla="*/ 4 h 94"/>
                <a:gd name="T30" fmla="*/ 24 w 56"/>
                <a:gd name="T31" fmla="*/ 8 h 94"/>
                <a:gd name="T32" fmla="*/ 18 w 56"/>
                <a:gd name="T33" fmla="*/ 12 h 94"/>
                <a:gd name="T34" fmla="*/ 12 w 56"/>
                <a:gd name="T35" fmla="*/ 18 h 94"/>
                <a:gd name="T36" fmla="*/ 6 w 56"/>
                <a:gd name="T37" fmla="*/ 26 h 94"/>
                <a:gd name="T38" fmla="*/ 2 w 56"/>
                <a:gd name="T39" fmla="*/ 34 h 94"/>
                <a:gd name="T40" fmla="*/ 2 w 56"/>
                <a:gd name="T41" fmla="*/ 3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94">
                  <a:moveTo>
                    <a:pt x="2" y="34"/>
                  </a:moveTo>
                  <a:lnTo>
                    <a:pt x="2" y="34"/>
                  </a:lnTo>
                  <a:lnTo>
                    <a:pt x="0" y="42"/>
                  </a:lnTo>
                  <a:lnTo>
                    <a:pt x="0" y="50"/>
                  </a:lnTo>
                  <a:lnTo>
                    <a:pt x="0" y="60"/>
                  </a:lnTo>
                  <a:lnTo>
                    <a:pt x="2" y="68"/>
                  </a:lnTo>
                  <a:lnTo>
                    <a:pt x="6" y="76"/>
                  </a:lnTo>
                  <a:lnTo>
                    <a:pt x="10" y="82"/>
                  </a:lnTo>
                  <a:lnTo>
                    <a:pt x="16" y="88"/>
                  </a:lnTo>
                  <a:lnTo>
                    <a:pt x="24" y="94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8" y="0"/>
                  </a:lnTo>
                  <a:lnTo>
                    <a:pt x="40" y="2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26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52"/>
            <p:cNvSpPr>
              <a:spLocks/>
            </p:cNvSpPr>
            <p:nvPr/>
          </p:nvSpPr>
          <p:spPr bwMode="auto">
            <a:xfrm>
              <a:off x="4814509" y="3505200"/>
              <a:ext cx="285362" cy="285362"/>
            </a:xfrm>
            <a:custGeom>
              <a:avLst/>
              <a:gdLst>
                <a:gd name="T0" fmla="*/ 422 w 422"/>
                <a:gd name="T1" fmla="*/ 212 h 422"/>
                <a:gd name="T2" fmla="*/ 418 w 422"/>
                <a:gd name="T3" fmla="*/ 254 h 422"/>
                <a:gd name="T4" fmla="*/ 406 w 422"/>
                <a:gd name="T5" fmla="*/ 294 h 422"/>
                <a:gd name="T6" fmla="*/ 386 w 422"/>
                <a:gd name="T7" fmla="*/ 330 h 422"/>
                <a:gd name="T8" fmla="*/ 360 w 422"/>
                <a:gd name="T9" fmla="*/ 360 h 422"/>
                <a:gd name="T10" fmla="*/ 328 w 422"/>
                <a:gd name="T11" fmla="*/ 386 h 422"/>
                <a:gd name="T12" fmla="*/ 294 w 422"/>
                <a:gd name="T13" fmla="*/ 406 h 422"/>
                <a:gd name="T14" fmla="*/ 254 w 422"/>
                <a:gd name="T15" fmla="*/ 418 h 422"/>
                <a:gd name="T16" fmla="*/ 212 w 422"/>
                <a:gd name="T17" fmla="*/ 422 h 422"/>
                <a:gd name="T18" fmla="*/ 190 w 422"/>
                <a:gd name="T19" fmla="*/ 422 h 422"/>
                <a:gd name="T20" fmla="*/ 148 w 422"/>
                <a:gd name="T21" fmla="*/ 414 h 422"/>
                <a:gd name="T22" fmla="*/ 110 w 422"/>
                <a:gd name="T23" fmla="*/ 398 h 422"/>
                <a:gd name="T24" fmla="*/ 76 w 422"/>
                <a:gd name="T25" fmla="*/ 374 h 422"/>
                <a:gd name="T26" fmla="*/ 48 w 422"/>
                <a:gd name="T27" fmla="*/ 346 h 422"/>
                <a:gd name="T28" fmla="*/ 26 w 422"/>
                <a:gd name="T29" fmla="*/ 312 h 422"/>
                <a:gd name="T30" fmla="*/ 10 w 422"/>
                <a:gd name="T31" fmla="*/ 274 h 422"/>
                <a:gd name="T32" fmla="*/ 2 w 422"/>
                <a:gd name="T33" fmla="*/ 234 h 422"/>
                <a:gd name="T34" fmla="*/ 0 w 422"/>
                <a:gd name="T35" fmla="*/ 212 h 422"/>
                <a:gd name="T36" fmla="*/ 4 w 422"/>
                <a:gd name="T37" fmla="*/ 170 h 422"/>
                <a:gd name="T38" fmla="*/ 16 w 422"/>
                <a:gd name="T39" fmla="*/ 130 h 422"/>
                <a:gd name="T40" fmla="*/ 36 w 422"/>
                <a:gd name="T41" fmla="*/ 94 h 422"/>
                <a:gd name="T42" fmla="*/ 62 w 422"/>
                <a:gd name="T43" fmla="*/ 62 h 422"/>
                <a:gd name="T44" fmla="*/ 94 w 422"/>
                <a:gd name="T45" fmla="*/ 36 h 422"/>
                <a:gd name="T46" fmla="*/ 128 w 422"/>
                <a:gd name="T47" fmla="*/ 18 h 422"/>
                <a:gd name="T48" fmla="*/ 168 w 422"/>
                <a:gd name="T49" fmla="*/ 4 h 422"/>
                <a:gd name="T50" fmla="*/ 212 w 422"/>
                <a:gd name="T51" fmla="*/ 0 h 422"/>
                <a:gd name="T52" fmla="*/ 232 w 422"/>
                <a:gd name="T53" fmla="*/ 2 h 422"/>
                <a:gd name="T54" fmla="*/ 274 w 422"/>
                <a:gd name="T55" fmla="*/ 10 h 422"/>
                <a:gd name="T56" fmla="*/ 312 w 422"/>
                <a:gd name="T57" fmla="*/ 26 h 422"/>
                <a:gd name="T58" fmla="*/ 346 w 422"/>
                <a:gd name="T59" fmla="*/ 48 h 422"/>
                <a:gd name="T60" fmla="*/ 374 w 422"/>
                <a:gd name="T61" fmla="*/ 78 h 422"/>
                <a:gd name="T62" fmla="*/ 396 w 422"/>
                <a:gd name="T63" fmla="*/ 110 h 422"/>
                <a:gd name="T64" fmla="*/ 412 w 422"/>
                <a:gd name="T65" fmla="*/ 148 h 422"/>
                <a:gd name="T66" fmla="*/ 420 w 422"/>
                <a:gd name="T67" fmla="*/ 190 h 422"/>
                <a:gd name="T68" fmla="*/ 422 w 422"/>
                <a:gd name="T69" fmla="*/ 21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2" h="422">
                  <a:moveTo>
                    <a:pt x="422" y="212"/>
                  </a:moveTo>
                  <a:lnTo>
                    <a:pt x="422" y="212"/>
                  </a:lnTo>
                  <a:lnTo>
                    <a:pt x="420" y="234"/>
                  </a:lnTo>
                  <a:lnTo>
                    <a:pt x="418" y="254"/>
                  </a:lnTo>
                  <a:lnTo>
                    <a:pt x="412" y="274"/>
                  </a:lnTo>
                  <a:lnTo>
                    <a:pt x="406" y="294"/>
                  </a:lnTo>
                  <a:lnTo>
                    <a:pt x="396" y="312"/>
                  </a:lnTo>
                  <a:lnTo>
                    <a:pt x="386" y="330"/>
                  </a:lnTo>
                  <a:lnTo>
                    <a:pt x="374" y="346"/>
                  </a:lnTo>
                  <a:lnTo>
                    <a:pt x="360" y="360"/>
                  </a:lnTo>
                  <a:lnTo>
                    <a:pt x="346" y="374"/>
                  </a:lnTo>
                  <a:lnTo>
                    <a:pt x="328" y="386"/>
                  </a:lnTo>
                  <a:lnTo>
                    <a:pt x="312" y="398"/>
                  </a:lnTo>
                  <a:lnTo>
                    <a:pt x="294" y="406"/>
                  </a:lnTo>
                  <a:lnTo>
                    <a:pt x="274" y="414"/>
                  </a:lnTo>
                  <a:lnTo>
                    <a:pt x="254" y="418"/>
                  </a:lnTo>
                  <a:lnTo>
                    <a:pt x="232" y="422"/>
                  </a:lnTo>
                  <a:lnTo>
                    <a:pt x="212" y="422"/>
                  </a:lnTo>
                  <a:lnTo>
                    <a:pt x="212" y="422"/>
                  </a:lnTo>
                  <a:lnTo>
                    <a:pt x="190" y="422"/>
                  </a:lnTo>
                  <a:lnTo>
                    <a:pt x="168" y="418"/>
                  </a:lnTo>
                  <a:lnTo>
                    <a:pt x="148" y="414"/>
                  </a:lnTo>
                  <a:lnTo>
                    <a:pt x="128" y="406"/>
                  </a:lnTo>
                  <a:lnTo>
                    <a:pt x="110" y="398"/>
                  </a:lnTo>
                  <a:lnTo>
                    <a:pt x="94" y="386"/>
                  </a:lnTo>
                  <a:lnTo>
                    <a:pt x="76" y="374"/>
                  </a:lnTo>
                  <a:lnTo>
                    <a:pt x="62" y="360"/>
                  </a:lnTo>
                  <a:lnTo>
                    <a:pt x="48" y="346"/>
                  </a:lnTo>
                  <a:lnTo>
                    <a:pt x="36" y="330"/>
                  </a:lnTo>
                  <a:lnTo>
                    <a:pt x="26" y="312"/>
                  </a:lnTo>
                  <a:lnTo>
                    <a:pt x="16" y="294"/>
                  </a:lnTo>
                  <a:lnTo>
                    <a:pt x="10" y="274"/>
                  </a:lnTo>
                  <a:lnTo>
                    <a:pt x="4" y="254"/>
                  </a:lnTo>
                  <a:lnTo>
                    <a:pt x="2" y="234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2" y="190"/>
                  </a:lnTo>
                  <a:lnTo>
                    <a:pt x="4" y="170"/>
                  </a:lnTo>
                  <a:lnTo>
                    <a:pt x="10" y="148"/>
                  </a:lnTo>
                  <a:lnTo>
                    <a:pt x="16" y="130"/>
                  </a:lnTo>
                  <a:lnTo>
                    <a:pt x="26" y="110"/>
                  </a:lnTo>
                  <a:lnTo>
                    <a:pt x="36" y="94"/>
                  </a:lnTo>
                  <a:lnTo>
                    <a:pt x="48" y="78"/>
                  </a:lnTo>
                  <a:lnTo>
                    <a:pt x="62" y="62"/>
                  </a:lnTo>
                  <a:lnTo>
                    <a:pt x="76" y="48"/>
                  </a:lnTo>
                  <a:lnTo>
                    <a:pt x="94" y="36"/>
                  </a:lnTo>
                  <a:lnTo>
                    <a:pt x="110" y="26"/>
                  </a:lnTo>
                  <a:lnTo>
                    <a:pt x="128" y="18"/>
                  </a:lnTo>
                  <a:lnTo>
                    <a:pt x="148" y="10"/>
                  </a:lnTo>
                  <a:lnTo>
                    <a:pt x="168" y="4"/>
                  </a:lnTo>
                  <a:lnTo>
                    <a:pt x="190" y="2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32" y="2"/>
                  </a:lnTo>
                  <a:lnTo>
                    <a:pt x="254" y="4"/>
                  </a:lnTo>
                  <a:lnTo>
                    <a:pt x="274" y="10"/>
                  </a:lnTo>
                  <a:lnTo>
                    <a:pt x="294" y="18"/>
                  </a:lnTo>
                  <a:lnTo>
                    <a:pt x="312" y="26"/>
                  </a:lnTo>
                  <a:lnTo>
                    <a:pt x="328" y="36"/>
                  </a:lnTo>
                  <a:lnTo>
                    <a:pt x="346" y="48"/>
                  </a:lnTo>
                  <a:lnTo>
                    <a:pt x="360" y="62"/>
                  </a:lnTo>
                  <a:lnTo>
                    <a:pt x="374" y="78"/>
                  </a:lnTo>
                  <a:lnTo>
                    <a:pt x="386" y="94"/>
                  </a:lnTo>
                  <a:lnTo>
                    <a:pt x="396" y="110"/>
                  </a:lnTo>
                  <a:lnTo>
                    <a:pt x="406" y="130"/>
                  </a:lnTo>
                  <a:lnTo>
                    <a:pt x="412" y="148"/>
                  </a:lnTo>
                  <a:lnTo>
                    <a:pt x="418" y="170"/>
                  </a:lnTo>
                  <a:lnTo>
                    <a:pt x="420" y="190"/>
                  </a:lnTo>
                  <a:lnTo>
                    <a:pt x="422" y="212"/>
                  </a:lnTo>
                  <a:lnTo>
                    <a:pt x="422" y="212"/>
                  </a:lnTo>
                  <a:close/>
                </a:path>
              </a:pathLst>
            </a:custGeom>
            <a:solidFill>
              <a:srgbClr val="721B89"/>
            </a:solidFill>
            <a:ln w="4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53"/>
            <p:cNvSpPr>
              <a:spLocks/>
            </p:cNvSpPr>
            <p:nvPr/>
          </p:nvSpPr>
          <p:spPr bwMode="auto">
            <a:xfrm>
              <a:off x="4530499" y="3783800"/>
              <a:ext cx="508513" cy="765474"/>
            </a:xfrm>
            <a:custGeom>
              <a:avLst/>
              <a:gdLst>
                <a:gd name="T0" fmla="*/ 594 w 752"/>
                <a:gd name="T1" fmla="*/ 990 h 1132"/>
                <a:gd name="T2" fmla="*/ 580 w 752"/>
                <a:gd name="T3" fmla="*/ 1028 h 1132"/>
                <a:gd name="T4" fmla="*/ 558 w 752"/>
                <a:gd name="T5" fmla="*/ 1060 h 1132"/>
                <a:gd name="T6" fmla="*/ 532 w 752"/>
                <a:gd name="T7" fmla="*/ 1086 h 1132"/>
                <a:gd name="T8" fmla="*/ 502 w 752"/>
                <a:gd name="T9" fmla="*/ 1108 h 1132"/>
                <a:gd name="T10" fmla="*/ 466 w 752"/>
                <a:gd name="T11" fmla="*/ 1122 h 1132"/>
                <a:gd name="T12" fmla="*/ 430 w 752"/>
                <a:gd name="T13" fmla="*/ 1130 h 1132"/>
                <a:gd name="T14" fmla="*/ 392 w 752"/>
                <a:gd name="T15" fmla="*/ 1132 h 1132"/>
                <a:gd name="T16" fmla="*/ 352 w 752"/>
                <a:gd name="T17" fmla="*/ 1126 h 1132"/>
                <a:gd name="T18" fmla="*/ 142 w 752"/>
                <a:gd name="T19" fmla="*/ 1066 h 1132"/>
                <a:gd name="T20" fmla="*/ 106 w 752"/>
                <a:gd name="T21" fmla="*/ 1050 h 1132"/>
                <a:gd name="T22" fmla="*/ 74 w 752"/>
                <a:gd name="T23" fmla="*/ 1030 h 1132"/>
                <a:gd name="T24" fmla="*/ 46 w 752"/>
                <a:gd name="T25" fmla="*/ 1004 h 1132"/>
                <a:gd name="T26" fmla="*/ 26 w 752"/>
                <a:gd name="T27" fmla="*/ 972 h 1132"/>
                <a:gd name="T28" fmla="*/ 10 w 752"/>
                <a:gd name="T29" fmla="*/ 938 h 1132"/>
                <a:gd name="T30" fmla="*/ 2 w 752"/>
                <a:gd name="T31" fmla="*/ 902 h 1132"/>
                <a:gd name="T32" fmla="*/ 2 w 752"/>
                <a:gd name="T33" fmla="*/ 864 h 1132"/>
                <a:gd name="T34" fmla="*/ 8 w 752"/>
                <a:gd name="T35" fmla="*/ 824 h 1132"/>
                <a:gd name="T36" fmla="*/ 252 w 752"/>
                <a:gd name="T37" fmla="*/ 142 h 1132"/>
                <a:gd name="T38" fmla="*/ 268 w 752"/>
                <a:gd name="T39" fmla="*/ 104 h 1132"/>
                <a:gd name="T40" fmla="*/ 288 w 752"/>
                <a:gd name="T41" fmla="*/ 72 h 1132"/>
                <a:gd name="T42" fmla="*/ 314 w 752"/>
                <a:gd name="T43" fmla="*/ 46 h 1132"/>
                <a:gd name="T44" fmla="*/ 346 w 752"/>
                <a:gd name="T45" fmla="*/ 24 h 1132"/>
                <a:gd name="T46" fmla="*/ 380 w 752"/>
                <a:gd name="T47" fmla="*/ 10 h 1132"/>
                <a:gd name="T48" fmla="*/ 416 w 752"/>
                <a:gd name="T49" fmla="*/ 2 h 1132"/>
                <a:gd name="T50" fmla="*/ 454 w 752"/>
                <a:gd name="T51" fmla="*/ 0 h 1132"/>
                <a:gd name="T52" fmla="*/ 494 w 752"/>
                <a:gd name="T53" fmla="*/ 6 h 1132"/>
                <a:gd name="T54" fmla="*/ 610 w 752"/>
                <a:gd name="T55" fmla="*/ 40 h 1132"/>
                <a:gd name="T56" fmla="*/ 648 w 752"/>
                <a:gd name="T57" fmla="*/ 54 h 1132"/>
                <a:gd name="T58" fmla="*/ 680 w 752"/>
                <a:gd name="T59" fmla="*/ 76 h 1132"/>
                <a:gd name="T60" fmla="*/ 706 w 752"/>
                <a:gd name="T61" fmla="*/ 102 h 1132"/>
                <a:gd name="T62" fmla="*/ 728 w 752"/>
                <a:gd name="T63" fmla="*/ 132 h 1132"/>
                <a:gd name="T64" fmla="*/ 742 w 752"/>
                <a:gd name="T65" fmla="*/ 166 h 1132"/>
                <a:gd name="T66" fmla="*/ 750 w 752"/>
                <a:gd name="T67" fmla="*/ 204 h 1132"/>
                <a:gd name="T68" fmla="*/ 752 w 752"/>
                <a:gd name="T69" fmla="*/ 242 h 1132"/>
                <a:gd name="T70" fmla="*/ 744 w 752"/>
                <a:gd name="T71" fmla="*/ 28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52" h="1132">
                  <a:moveTo>
                    <a:pt x="594" y="990"/>
                  </a:moveTo>
                  <a:lnTo>
                    <a:pt x="594" y="990"/>
                  </a:lnTo>
                  <a:lnTo>
                    <a:pt x="588" y="1010"/>
                  </a:lnTo>
                  <a:lnTo>
                    <a:pt x="580" y="1028"/>
                  </a:lnTo>
                  <a:lnTo>
                    <a:pt x="570" y="1044"/>
                  </a:lnTo>
                  <a:lnTo>
                    <a:pt x="558" y="1060"/>
                  </a:lnTo>
                  <a:lnTo>
                    <a:pt x="546" y="1074"/>
                  </a:lnTo>
                  <a:lnTo>
                    <a:pt x="532" y="1086"/>
                  </a:lnTo>
                  <a:lnTo>
                    <a:pt x="516" y="1098"/>
                  </a:lnTo>
                  <a:lnTo>
                    <a:pt x="502" y="1108"/>
                  </a:lnTo>
                  <a:lnTo>
                    <a:pt x="484" y="1116"/>
                  </a:lnTo>
                  <a:lnTo>
                    <a:pt x="466" y="1122"/>
                  </a:lnTo>
                  <a:lnTo>
                    <a:pt x="448" y="1128"/>
                  </a:lnTo>
                  <a:lnTo>
                    <a:pt x="430" y="1130"/>
                  </a:lnTo>
                  <a:lnTo>
                    <a:pt x="412" y="1132"/>
                  </a:lnTo>
                  <a:lnTo>
                    <a:pt x="392" y="1132"/>
                  </a:lnTo>
                  <a:lnTo>
                    <a:pt x="372" y="1130"/>
                  </a:lnTo>
                  <a:lnTo>
                    <a:pt x="352" y="1126"/>
                  </a:lnTo>
                  <a:lnTo>
                    <a:pt x="142" y="1066"/>
                  </a:lnTo>
                  <a:lnTo>
                    <a:pt x="142" y="1066"/>
                  </a:lnTo>
                  <a:lnTo>
                    <a:pt x="124" y="1058"/>
                  </a:lnTo>
                  <a:lnTo>
                    <a:pt x="106" y="1050"/>
                  </a:lnTo>
                  <a:lnTo>
                    <a:pt x="88" y="1040"/>
                  </a:lnTo>
                  <a:lnTo>
                    <a:pt x="74" y="1030"/>
                  </a:lnTo>
                  <a:lnTo>
                    <a:pt x="60" y="1018"/>
                  </a:lnTo>
                  <a:lnTo>
                    <a:pt x="46" y="1004"/>
                  </a:lnTo>
                  <a:lnTo>
                    <a:pt x="36" y="988"/>
                  </a:lnTo>
                  <a:lnTo>
                    <a:pt x="26" y="972"/>
                  </a:lnTo>
                  <a:lnTo>
                    <a:pt x="16" y="956"/>
                  </a:lnTo>
                  <a:lnTo>
                    <a:pt x="10" y="938"/>
                  </a:lnTo>
                  <a:lnTo>
                    <a:pt x="6" y="920"/>
                  </a:lnTo>
                  <a:lnTo>
                    <a:pt x="2" y="902"/>
                  </a:lnTo>
                  <a:lnTo>
                    <a:pt x="0" y="882"/>
                  </a:lnTo>
                  <a:lnTo>
                    <a:pt x="2" y="864"/>
                  </a:lnTo>
                  <a:lnTo>
                    <a:pt x="4" y="844"/>
                  </a:lnTo>
                  <a:lnTo>
                    <a:pt x="8" y="824"/>
                  </a:lnTo>
                  <a:lnTo>
                    <a:pt x="252" y="142"/>
                  </a:lnTo>
                  <a:lnTo>
                    <a:pt x="252" y="142"/>
                  </a:lnTo>
                  <a:lnTo>
                    <a:pt x="260" y="122"/>
                  </a:lnTo>
                  <a:lnTo>
                    <a:pt x="268" y="104"/>
                  </a:lnTo>
                  <a:lnTo>
                    <a:pt x="278" y="88"/>
                  </a:lnTo>
                  <a:lnTo>
                    <a:pt x="288" y="72"/>
                  </a:lnTo>
                  <a:lnTo>
                    <a:pt x="300" y="58"/>
                  </a:lnTo>
                  <a:lnTo>
                    <a:pt x="314" y="46"/>
                  </a:lnTo>
                  <a:lnTo>
                    <a:pt x="330" y="34"/>
                  </a:lnTo>
                  <a:lnTo>
                    <a:pt x="346" y="24"/>
                  </a:lnTo>
                  <a:lnTo>
                    <a:pt x="362" y="16"/>
                  </a:lnTo>
                  <a:lnTo>
                    <a:pt x="380" y="10"/>
                  </a:lnTo>
                  <a:lnTo>
                    <a:pt x="398" y="4"/>
                  </a:lnTo>
                  <a:lnTo>
                    <a:pt x="416" y="2"/>
                  </a:lnTo>
                  <a:lnTo>
                    <a:pt x="436" y="0"/>
                  </a:lnTo>
                  <a:lnTo>
                    <a:pt x="454" y="0"/>
                  </a:lnTo>
                  <a:lnTo>
                    <a:pt x="474" y="2"/>
                  </a:lnTo>
                  <a:lnTo>
                    <a:pt x="494" y="6"/>
                  </a:lnTo>
                  <a:lnTo>
                    <a:pt x="610" y="40"/>
                  </a:lnTo>
                  <a:lnTo>
                    <a:pt x="610" y="40"/>
                  </a:lnTo>
                  <a:lnTo>
                    <a:pt x="630" y="46"/>
                  </a:lnTo>
                  <a:lnTo>
                    <a:pt x="648" y="54"/>
                  </a:lnTo>
                  <a:lnTo>
                    <a:pt x="664" y="64"/>
                  </a:lnTo>
                  <a:lnTo>
                    <a:pt x="680" y="76"/>
                  </a:lnTo>
                  <a:lnTo>
                    <a:pt x="694" y="88"/>
                  </a:lnTo>
                  <a:lnTo>
                    <a:pt x="706" y="102"/>
                  </a:lnTo>
                  <a:lnTo>
                    <a:pt x="718" y="116"/>
                  </a:lnTo>
                  <a:lnTo>
                    <a:pt x="728" y="132"/>
                  </a:lnTo>
                  <a:lnTo>
                    <a:pt x="736" y="150"/>
                  </a:lnTo>
                  <a:lnTo>
                    <a:pt x="742" y="166"/>
                  </a:lnTo>
                  <a:lnTo>
                    <a:pt x="748" y="186"/>
                  </a:lnTo>
                  <a:lnTo>
                    <a:pt x="750" y="204"/>
                  </a:lnTo>
                  <a:lnTo>
                    <a:pt x="752" y="222"/>
                  </a:lnTo>
                  <a:lnTo>
                    <a:pt x="752" y="242"/>
                  </a:lnTo>
                  <a:lnTo>
                    <a:pt x="750" y="262"/>
                  </a:lnTo>
                  <a:lnTo>
                    <a:pt x="744" y="280"/>
                  </a:lnTo>
                  <a:lnTo>
                    <a:pt x="594" y="990"/>
                  </a:lnTo>
                  <a:close/>
                </a:path>
              </a:pathLst>
            </a:custGeom>
            <a:solidFill>
              <a:srgbClr val="721B89"/>
            </a:solidFill>
            <a:ln w="4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54"/>
            <p:cNvSpPr>
              <a:spLocks/>
            </p:cNvSpPr>
            <p:nvPr/>
          </p:nvSpPr>
          <p:spPr bwMode="auto">
            <a:xfrm>
              <a:off x="4714429" y="4362639"/>
              <a:ext cx="440892" cy="179873"/>
            </a:xfrm>
            <a:custGeom>
              <a:avLst/>
              <a:gdLst>
                <a:gd name="T0" fmla="*/ 540 w 652"/>
                <a:gd name="T1" fmla="*/ 0 h 266"/>
                <a:gd name="T2" fmla="*/ 540 w 652"/>
                <a:gd name="T3" fmla="*/ 0 h 266"/>
                <a:gd name="T4" fmla="*/ 560 w 652"/>
                <a:gd name="T5" fmla="*/ 0 h 266"/>
                <a:gd name="T6" fmla="*/ 578 w 652"/>
                <a:gd name="T7" fmla="*/ 2 h 266"/>
                <a:gd name="T8" fmla="*/ 596 w 652"/>
                <a:gd name="T9" fmla="*/ 8 h 266"/>
                <a:gd name="T10" fmla="*/ 612 w 652"/>
                <a:gd name="T11" fmla="*/ 18 h 266"/>
                <a:gd name="T12" fmla="*/ 626 w 652"/>
                <a:gd name="T13" fmla="*/ 30 h 266"/>
                <a:gd name="T14" fmla="*/ 638 w 652"/>
                <a:gd name="T15" fmla="*/ 46 h 266"/>
                <a:gd name="T16" fmla="*/ 646 w 652"/>
                <a:gd name="T17" fmla="*/ 62 h 266"/>
                <a:gd name="T18" fmla="*/ 652 w 652"/>
                <a:gd name="T19" fmla="*/ 82 h 266"/>
                <a:gd name="T20" fmla="*/ 652 w 652"/>
                <a:gd name="T21" fmla="*/ 82 h 266"/>
                <a:gd name="T22" fmla="*/ 652 w 652"/>
                <a:gd name="T23" fmla="*/ 82 h 266"/>
                <a:gd name="T24" fmla="*/ 652 w 652"/>
                <a:gd name="T25" fmla="*/ 102 h 266"/>
                <a:gd name="T26" fmla="*/ 650 w 652"/>
                <a:gd name="T27" fmla="*/ 120 h 266"/>
                <a:gd name="T28" fmla="*/ 644 w 652"/>
                <a:gd name="T29" fmla="*/ 138 h 266"/>
                <a:gd name="T30" fmla="*/ 634 w 652"/>
                <a:gd name="T31" fmla="*/ 154 h 266"/>
                <a:gd name="T32" fmla="*/ 622 w 652"/>
                <a:gd name="T33" fmla="*/ 168 h 266"/>
                <a:gd name="T34" fmla="*/ 606 w 652"/>
                <a:gd name="T35" fmla="*/ 180 h 266"/>
                <a:gd name="T36" fmla="*/ 590 w 652"/>
                <a:gd name="T37" fmla="*/ 188 h 266"/>
                <a:gd name="T38" fmla="*/ 570 w 652"/>
                <a:gd name="T39" fmla="*/ 192 h 266"/>
                <a:gd name="T40" fmla="*/ 114 w 652"/>
                <a:gd name="T41" fmla="*/ 264 h 266"/>
                <a:gd name="T42" fmla="*/ 114 w 652"/>
                <a:gd name="T43" fmla="*/ 264 h 266"/>
                <a:gd name="T44" fmla="*/ 94 w 652"/>
                <a:gd name="T45" fmla="*/ 266 h 266"/>
                <a:gd name="T46" fmla="*/ 74 w 652"/>
                <a:gd name="T47" fmla="*/ 262 h 266"/>
                <a:gd name="T48" fmla="*/ 56 w 652"/>
                <a:gd name="T49" fmla="*/ 256 h 266"/>
                <a:gd name="T50" fmla="*/ 40 w 652"/>
                <a:gd name="T51" fmla="*/ 248 h 266"/>
                <a:gd name="T52" fmla="*/ 26 w 652"/>
                <a:gd name="T53" fmla="*/ 234 h 266"/>
                <a:gd name="T54" fmla="*/ 16 w 652"/>
                <a:gd name="T55" fmla="*/ 220 h 266"/>
                <a:gd name="T56" fmla="*/ 6 w 652"/>
                <a:gd name="T57" fmla="*/ 202 h 266"/>
                <a:gd name="T58" fmla="*/ 2 w 652"/>
                <a:gd name="T59" fmla="*/ 184 h 266"/>
                <a:gd name="T60" fmla="*/ 2 w 652"/>
                <a:gd name="T61" fmla="*/ 184 h 266"/>
                <a:gd name="T62" fmla="*/ 2 w 652"/>
                <a:gd name="T63" fmla="*/ 184 h 266"/>
                <a:gd name="T64" fmla="*/ 0 w 652"/>
                <a:gd name="T65" fmla="*/ 164 h 266"/>
                <a:gd name="T66" fmla="*/ 4 w 652"/>
                <a:gd name="T67" fmla="*/ 144 h 266"/>
                <a:gd name="T68" fmla="*/ 10 w 652"/>
                <a:gd name="T69" fmla="*/ 128 h 266"/>
                <a:gd name="T70" fmla="*/ 20 w 652"/>
                <a:gd name="T71" fmla="*/ 112 h 266"/>
                <a:gd name="T72" fmla="*/ 32 w 652"/>
                <a:gd name="T73" fmla="*/ 98 h 266"/>
                <a:gd name="T74" fmla="*/ 46 w 652"/>
                <a:gd name="T75" fmla="*/ 86 h 266"/>
                <a:gd name="T76" fmla="*/ 64 w 652"/>
                <a:gd name="T77" fmla="*/ 78 h 266"/>
                <a:gd name="T78" fmla="*/ 82 w 652"/>
                <a:gd name="T79" fmla="*/ 72 h 266"/>
                <a:gd name="T80" fmla="*/ 540 w 652"/>
                <a:gd name="T8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2" h="266">
                  <a:moveTo>
                    <a:pt x="540" y="0"/>
                  </a:moveTo>
                  <a:lnTo>
                    <a:pt x="540" y="0"/>
                  </a:lnTo>
                  <a:lnTo>
                    <a:pt x="560" y="0"/>
                  </a:lnTo>
                  <a:lnTo>
                    <a:pt x="578" y="2"/>
                  </a:lnTo>
                  <a:lnTo>
                    <a:pt x="596" y="8"/>
                  </a:lnTo>
                  <a:lnTo>
                    <a:pt x="612" y="18"/>
                  </a:lnTo>
                  <a:lnTo>
                    <a:pt x="626" y="30"/>
                  </a:lnTo>
                  <a:lnTo>
                    <a:pt x="638" y="46"/>
                  </a:lnTo>
                  <a:lnTo>
                    <a:pt x="646" y="62"/>
                  </a:lnTo>
                  <a:lnTo>
                    <a:pt x="652" y="82"/>
                  </a:lnTo>
                  <a:lnTo>
                    <a:pt x="652" y="82"/>
                  </a:lnTo>
                  <a:lnTo>
                    <a:pt x="652" y="82"/>
                  </a:lnTo>
                  <a:lnTo>
                    <a:pt x="652" y="102"/>
                  </a:lnTo>
                  <a:lnTo>
                    <a:pt x="650" y="120"/>
                  </a:lnTo>
                  <a:lnTo>
                    <a:pt x="644" y="138"/>
                  </a:lnTo>
                  <a:lnTo>
                    <a:pt x="634" y="154"/>
                  </a:lnTo>
                  <a:lnTo>
                    <a:pt x="622" y="168"/>
                  </a:lnTo>
                  <a:lnTo>
                    <a:pt x="606" y="180"/>
                  </a:lnTo>
                  <a:lnTo>
                    <a:pt x="590" y="188"/>
                  </a:lnTo>
                  <a:lnTo>
                    <a:pt x="570" y="192"/>
                  </a:lnTo>
                  <a:lnTo>
                    <a:pt x="114" y="264"/>
                  </a:lnTo>
                  <a:lnTo>
                    <a:pt x="114" y="264"/>
                  </a:lnTo>
                  <a:lnTo>
                    <a:pt x="94" y="266"/>
                  </a:lnTo>
                  <a:lnTo>
                    <a:pt x="74" y="262"/>
                  </a:lnTo>
                  <a:lnTo>
                    <a:pt x="56" y="256"/>
                  </a:lnTo>
                  <a:lnTo>
                    <a:pt x="40" y="248"/>
                  </a:lnTo>
                  <a:lnTo>
                    <a:pt x="26" y="234"/>
                  </a:lnTo>
                  <a:lnTo>
                    <a:pt x="16" y="220"/>
                  </a:lnTo>
                  <a:lnTo>
                    <a:pt x="6" y="202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0" y="164"/>
                  </a:lnTo>
                  <a:lnTo>
                    <a:pt x="4" y="144"/>
                  </a:lnTo>
                  <a:lnTo>
                    <a:pt x="10" y="128"/>
                  </a:lnTo>
                  <a:lnTo>
                    <a:pt x="20" y="112"/>
                  </a:lnTo>
                  <a:lnTo>
                    <a:pt x="32" y="98"/>
                  </a:lnTo>
                  <a:lnTo>
                    <a:pt x="46" y="86"/>
                  </a:lnTo>
                  <a:lnTo>
                    <a:pt x="64" y="78"/>
                  </a:lnTo>
                  <a:lnTo>
                    <a:pt x="82" y="7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721B89"/>
            </a:solidFill>
            <a:ln w="4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55"/>
            <p:cNvSpPr>
              <a:spLocks/>
            </p:cNvSpPr>
            <p:nvPr/>
          </p:nvSpPr>
          <p:spPr bwMode="auto">
            <a:xfrm>
              <a:off x="5025488" y="4392393"/>
              <a:ext cx="132538" cy="443596"/>
            </a:xfrm>
            <a:custGeom>
              <a:avLst/>
              <a:gdLst>
                <a:gd name="T0" fmla="*/ 196 w 196"/>
                <a:gd name="T1" fmla="*/ 560 h 656"/>
                <a:gd name="T2" fmla="*/ 196 w 196"/>
                <a:gd name="T3" fmla="*/ 560 h 656"/>
                <a:gd name="T4" fmla="*/ 194 w 196"/>
                <a:gd name="T5" fmla="*/ 578 h 656"/>
                <a:gd name="T6" fmla="*/ 188 w 196"/>
                <a:gd name="T7" fmla="*/ 598 h 656"/>
                <a:gd name="T8" fmla="*/ 178 w 196"/>
                <a:gd name="T9" fmla="*/ 614 h 656"/>
                <a:gd name="T10" fmla="*/ 166 w 196"/>
                <a:gd name="T11" fmla="*/ 628 h 656"/>
                <a:gd name="T12" fmla="*/ 152 w 196"/>
                <a:gd name="T13" fmla="*/ 640 h 656"/>
                <a:gd name="T14" fmla="*/ 136 w 196"/>
                <a:gd name="T15" fmla="*/ 648 h 656"/>
                <a:gd name="T16" fmla="*/ 118 w 196"/>
                <a:gd name="T17" fmla="*/ 654 h 656"/>
                <a:gd name="T18" fmla="*/ 98 w 196"/>
                <a:gd name="T19" fmla="*/ 656 h 656"/>
                <a:gd name="T20" fmla="*/ 98 w 196"/>
                <a:gd name="T21" fmla="*/ 656 h 656"/>
                <a:gd name="T22" fmla="*/ 98 w 196"/>
                <a:gd name="T23" fmla="*/ 656 h 656"/>
                <a:gd name="T24" fmla="*/ 78 w 196"/>
                <a:gd name="T25" fmla="*/ 654 h 656"/>
                <a:gd name="T26" fmla="*/ 60 w 196"/>
                <a:gd name="T27" fmla="*/ 648 h 656"/>
                <a:gd name="T28" fmla="*/ 44 w 196"/>
                <a:gd name="T29" fmla="*/ 640 h 656"/>
                <a:gd name="T30" fmla="*/ 28 w 196"/>
                <a:gd name="T31" fmla="*/ 628 h 656"/>
                <a:gd name="T32" fmla="*/ 18 w 196"/>
                <a:gd name="T33" fmla="*/ 614 h 656"/>
                <a:gd name="T34" fmla="*/ 8 w 196"/>
                <a:gd name="T35" fmla="*/ 598 h 656"/>
                <a:gd name="T36" fmla="*/ 2 w 196"/>
                <a:gd name="T37" fmla="*/ 578 h 656"/>
                <a:gd name="T38" fmla="*/ 0 w 196"/>
                <a:gd name="T39" fmla="*/ 560 h 656"/>
                <a:gd name="T40" fmla="*/ 0 w 196"/>
                <a:gd name="T41" fmla="*/ 96 h 656"/>
                <a:gd name="T42" fmla="*/ 0 w 196"/>
                <a:gd name="T43" fmla="*/ 96 h 656"/>
                <a:gd name="T44" fmla="*/ 2 w 196"/>
                <a:gd name="T45" fmla="*/ 76 h 656"/>
                <a:gd name="T46" fmla="*/ 8 w 196"/>
                <a:gd name="T47" fmla="*/ 58 h 656"/>
                <a:gd name="T48" fmla="*/ 18 w 196"/>
                <a:gd name="T49" fmla="*/ 42 h 656"/>
                <a:gd name="T50" fmla="*/ 28 w 196"/>
                <a:gd name="T51" fmla="*/ 28 h 656"/>
                <a:gd name="T52" fmla="*/ 44 w 196"/>
                <a:gd name="T53" fmla="*/ 16 h 656"/>
                <a:gd name="T54" fmla="*/ 60 w 196"/>
                <a:gd name="T55" fmla="*/ 6 h 656"/>
                <a:gd name="T56" fmla="*/ 78 w 196"/>
                <a:gd name="T57" fmla="*/ 2 h 656"/>
                <a:gd name="T58" fmla="*/ 98 w 196"/>
                <a:gd name="T59" fmla="*/ 0 h 656"/>
                <a:gd name="T60" fmla="*/ 98 w 196"/>
                <a:gd name="T61" fmla="*/ 0 h 656"/>
                <a:gd name="T62" fmla="*/ 98 w 196"/>
                <a:gd name="T63" fmla="*/ 0 h 656"/>
                <a:gd name="T64" fmla="*/ 118 w 196"/>
                <a:gd name="T65" fmla="*/ 2 h 656"/>
                <a:gd name="T66" fmla="*/ 136 w 196"/>
                <a:gd name="T67" fmla="*/ 6 h 656"/>
                <a:gd name="T68" fmla="*/ 152 w 196"/>
                <a:gd name="T69" fmla="*/ 16 h 656"/>
                <a:gd name="T70" fmla="*/ 166 w 196"/>
                <a:gd name="T71" fmla="*/ 28 h 656"/>
                <a:gd name="T72" fmla="*/ 178 w 196"/>
                <a:gd name="T73" fmla="*/ 42 h 656"/>
                <a:gd name="T74" fmla="*/ 188 w 196"/>
                <a:gd name="T75" fmla="*/ 58 h 656"/>
                <a:gd name="T76" fmla="*/ 194 w 196"/>
                <a:gd name="T77" fmla="*/ 76 h 656"/>
                <a:gd name="T78" fmla="*/ 196 w 196"/>
                <a:gd name="T79" fmla="*/ 96 h 656"/>
                <a:gd name="T80" fmla="*/ 196 w 196"/>
                <a:gd name="T81" fmla="*/ 56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6" h="656">
                  <a:moveTo>
                    <a:pt x="196" y="560"/>
                  </a:moveTo>
                  <a:lnTo>
                    <a:pt x="196" y="560"/>
                  </a:lnTo>
                  <a:lnTo>
                    <a:pt x="194" y="578"/>
                  </a:lnTo>
                  <a:lnTo>
                    <a:pt x="188" y="598"/>
                  </a:lnTo>
                  <a:lnTo>
                    <a:pt x="178" y="614"/>
                  </a:lnTo>
                  <a:lnTo>
                    <a:pt x="166" y="628"/>
                  </a:lnTo>
                  <a:lnTo>
                    <a:pt x="152" y="640"/>
                  </a:lnTo>
                  <a:lnTo>
                    <a:pt x="136" y="648"/>
                  </a:lnTo>
                  <a:lnTo>
                    <a:pt x="118" y="654"/>
                  </a:lnTo>
                  <a:lnTo>
                    <a:pt x="98" y="656"/>
                  </a:lnTo>
                  <a:lnTo>
                    <a:pt x="98" y="656"/>
                  </a:lnTo>
                  <a:lnTo>
                    <a:pt x="98" y="656"/>
                  </a:lnTo>
                  <a:lnTo>
                    <a:pt x="78" y="654"/>
                  </a:lnTo>
                  <a:lnTo>
                    <a:pt x="60" y="648"/>
                  </a:lnTo>
                  <a:lnTo>
                    <a:pt x="44" y="640"/>
                  </a:lnTo>
                  <a:lnTo>
                    <a:pt x="28" y="628"/>
                  </a:lnTo>
                  <a:lnTo>
                    <a:pt x="18" y="614"/>
                  </a:lnTo>
                  <a:lnTo>
                    <a:pt x="8" y="598"/>
                  </a:lnTo>
                  <a:lnTo>
                    <a:pt x="2" y="578"/>
                  </a:lnTo>
                  <a:lnTo>
                    <a:pt x="0" y="56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8" y="42"/>
                  </a:lnTo>
                  <a:lnTo>
                    <a:pt x="28" y="28"/>
                  </a:lnTo>
                  <a:lnTo>
                    <a:pt x="44" y="16"/>
                  </a:lnTo>
                  <a:lnTo>
                    <a:pt x="60" y="6"/>
                  </a:lnTo>
                  <a:lnTo>
                    <a:pt x="78" y="2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118" y="2"/>
                  </a:lnTo>
                  <a:lnTo>
                    <a:pt x="136" y="6"/>
                  </a:lnTo>
                  <a:lnTo>
                    <a:pt x="152" y="16"/>
                  </a:lnTo>
                  <a:lnTo>
                    <a:pt x="166" y="28"/>
                  </a:lnTo>
                  <a:lnTo>
                    <a:pt x="178" y="42"/>
                  </a:lnTo>
                  <a:lnTo>
                    <a:pt x="188" y="58"/>
                  </a:lnTo>
                  <a:lnTo>
                    <a:pt x="194" y="76"/>
                  </a:lnTo>
                  <a:lnTo>
                    <a:pt x="196" y="96"/>
                  </a:lnTo>
                  <a:lnTo>
                    <a:pt x="196" y="560"/>
                  </a:lnTo>
                  <a:close/>
                </a:path>
              </a:pathLst>
            </a:custGeom>
            <a:solidFill>
              <a:srgbClr val="721B89"/>
            </a:solidFill>
            <a:ln w="4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56"/>
            <p:cNvSpPr>
              <a:spLocks/>
            </p:cNvSpPr>
            <p:nvPr/>
          </p:nvSpPr>
          <p:spPr bwMode="auto">
            <a:xfrm>
              <a:off x="5056594" y="4453252"/>
              <a:ext cx="67621" cy="27049"/>
            </a:xfrm>
            <a:custGeom>
              <a:avLst/>
              <a:gdLst>
                <a:gd name="T0" fmla="*/ 50 w 100"/>
                <a:gd name="T1" fmla="*/ 40 h 40"/>
                <a:gd name="T2" fmla="*/ 50 w 100"/>
                <a:gd name="T3" fmla="*/ 40 h 40"/>
                <a:gd name="T4" fmla="*/ 58 w 100"/>
                <a:gd name="T5" fmla="*/ 40 h 40"/>
                <a:gd name="T6" fmla="*/ 68 w 100"/>
                <a:gd name="T7" fmla="*/ 36 h 40"/>
                <a:gd name="T8" fmla="*/ 74 w 100"/>
                <a:gd name="T9" fmla="*/ 34 h 40"/>
                <a:gd name="T10" fmla="*/ 82 w 100"/>
                <a:gd name="T11" fmla="*/ 28 h 40"/>
                <a:gd name="T12" fmla="*/ 88 w 100"/>
                <a:gd name="T13" fmla="*/ 22 h 40"/>
                <a:gd name="T14" fmla="*/ 92 w 100"/>
                <a:gd name="T15" fmla="*/ 16 h 40"/>
                <a:gd name="T16" fmla="*/ 96 w 100"/>
                <a:gd name="T17" fmla="*/ 8 h 40"/>
                <a:gd name="T18" fmla="*/ 100 w 100"/>
                <a:gd name="T19" fmla="*/ 0 h 40"/>
                <a:gd name="T20" fmla="*/ 0 w 100"/>
                <a:gd name="T21" fmla="*/ 0 h 40"/>
                <a:gd name="T22" fmla="*/ 0 w 100"/>
                <a:gd name="T23" fmla="*/ 0 h 40"/>
                <a:gd name="T24" fmla="*/ 2 w 100"/>
                <a:gd name="T25" fmla="*/ 8 h 40"/>
                <a:gd name="T26" fmla="*/ 6 w 100"/>
                <a:gd name="T27" fmla="*/ 16 h 40"/>
                <a:gd name="T28" fmla="*/ 12 w 100"/>
                <a:gd name="T29" fmla="*/ 22 h 40"/>
                <a:gd name="T30" fmla="*/ 18 w 100"/>
                <a:gd name="T31" fmla="*/ 28 h 40"/>
                <a:gd name="T32" fmla="*/ 24 w 100"/>
                <a:gd name="T33" fmla="*/ 34 h 40"/>
                <a:gd name="T34" fmla="*/ 32 w 100"/>
                <a:gd name="T35" fmla="*/ 36 h 40"/>
                <a:gd name="T36" fmla="*/ 40 w 100"/>
                <a:gd name="T37" fmla="*/ 40 h 40"/>
                <a:gd name="T38" fmla="*/ 50 w 100"/>
                <a:gd name="T39" fmla="*/ 40 h 40"/>
                <a:gd name="T40" fmla="*/ 50 w 100"/>
                <a:gd name="T4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40">
                  <a:moveTo>
                    <a:pt x="50" y="40"/>
                  </a:moveTo>
                  <a:lnTo>
                    <a:pt x="50" y="40"/>
                  </a:lnTo>
                  <a:lnTo>
                    <a:pt x="58" y="40"/>
                  </a:lnTo>
                  <a:lnTo>
                    <a:pt x="68" y="36"/>
                  </a:lnTo>
                  <a:lnTo>
                    <a:pt x="74" y="34"/>
                  </a:lnTo>
                  <a:lnTo>
                    <a:pt x="82" y="28"/>
                  </a:lnTo>
                  <a:lnTo>
                    <a:pt x="88" y="22"/>
                  </a:lnTo>
                  <a:lnTo>
                    <a:pt x="92" y="16"/>
                  </a:lnTo>
                  <a:lnTo>
                    <a:pt x="96" y="8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8"/>
                  </a:lnTo>
                  <a:lnTo>
                    <a:pt x="6" y="16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4" y="34"/>
                  </a:lnTo>
                  <a:lnTo>
                    <a:pt x="32" y="36"/>
                  </a:lnTo>
                  <a:lnTo>
                    <a:pt x="40" y="40"/>
                  </a:lnTo>
                  <a:lnTo>
                    <a:pt x="50" y="40"/>
                  </a:lnTo>
                  <a:lnTo>
                    <a:pt x="50" y="4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57"/>
            <p:cNvSpPr>
              <a:spLocks/>
            </p:cNvSpPr>
            <p:nvPr/>
          </p:nvSpPr>
          <p:spPr bwMode="auto">
            <a:xfrm>
              <a:off x="5056594" y="4416736"/>
              <a:ext cx="66269" cy="27049"/>
            </a:xfrm>
            <a:custGeom>
              <a:avLst/>
              <a:gdLst>
                <a:gd name="T0" fmla="*/ 50 w 98"/>
                <a:gd name="T1" fmla="*/ 0 h 40"/>
                <a:gd name="T2" fmla="*/ 50 w 98"/>
                <a:gd name="T3" fmla="*/ 0 h 40"/>
                <a:gd name="T4" fmla="*/ 40 w 98"/>
                <a:gd name="T5" fmla="*/ 0 h 40"/>
                <a:gd name="T6" fmla="*/ 32 w 98"/>
                <a:gd name="T7" fmla="*/ 2 h 40"/>
                <a:gd name="T8" fmla="*/ 24 w 98"/>
                <a:gd name="T9" fmla="*/ 6 h 40"/>
                <a:gd name="T10" fmla="*/ 18 w 98"/>
                <a:gd name="T11" fmla="*/ 12 h 40"/>
                <a:gd name="T12" fmla="*/ 12 w 98"/>
                <a:gd name="T13" fmla="*/ 16 h 40"/>
                <a:gd name="T14" fmla="*/ 8 w 98"/>
                <a:gd name="T15" fmla="*/ 24 h 40"/>
                <a:gd name="T16" fmla="*/ 4 w 98"/>
                <a:gd name="T17" fmla="*/ 32 h 40"/>
                <a:gd name="T18" fmla="*/ 0 w 98"/>
                <a:gd name="T19" fmla="*/ 40 h 40"/>
                <a:gd name="T20" fmla="*/ 98 w 98"/>
                <a:gd name="T21" fmla="*/ 40 h 40"/>
                <a:gd name="T22" fmla="*/ 98 w 98"/>
                <a:gd name="T23" fmla="*/ 40 h 40"/>
                <a:gd name="T24" fmla="*/ 96 w 98"/>
                <a:gd name="T25" fmla="*/ 32 h 40"/>
                <a:gd name="T26" fmla="*/ 92 w 98"/>
                <a:gd name="T27" fmla="*/ 24 h 40"/>
                <a:gd name="T28" fmla="*/ 88 w 98"/>
                <a:gd name="T29" fmla="*/ 16 h 40"/>
                <a:gd name="T30" fmla="*/ 82 w 98"/>
                <a:gd name="T31" fmla="*/ 12 h 40"/>
                <a:gd name="T32" fmla="*/ 74 w 98"/>
                <a:gd name="T33" fmla="*/ 6 h 40"/>
                <a:gd name="T34" fmla="*/ 66 w 98"/>
                <a:gd name="T35" fmla="*/ 2 h 40"/>
                <a:gd name="T36" fmla="*/ 58 w 98"/>
                <a:gd name="T37" fmla="*/ 0 h 40"/>
                <a:gd name="T38" fmla="*/ 50 w 98"/>
                <a:gd name="T39" fmla="*/ 0 h 40"/>
                <a:gd name="T40" fmla="*/ 50 w 98"/>
                <a:gd name="T4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40">
                  <a:moveTo>
                    <a:pt x="50" y="0"/>
                  </a:moveTo>
                  <a:lnTo>
                    <a:pt x="50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4" y="32"/>
                  </a:lnTo>
                  <a:lnTo>
                    <a:pt x="0" y="40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96" y="32"/>
                  </a:lnTo>
                  <a:lnTo>
                    <a:pt x="92" y="24"/>
                  </a:lnTo>
                  <a:lnTo>
                    <a:pt x="88" y="16"/>
                  </a:lnTo>
                  <a:lnTo>
                    <a:pt x="82" y="12"/>
                  </a:lnTo>
                  <a:lnTo>
                    <a:pt x="74" y="6"/>
                  </a:lnTo>
                  <a:lnTo>
                    <a:pt x="66" y="2"/>
                  </a:lnTo>
                  <a:lnTo>
                    <a:pt x="58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58"/>
            <p:cNvSpPr>
              <a:spLocks/>
            </p:cNvSpPr>
            <p:nvPr/>
          </p:nvSpPr>
          <p:spPr bwMode="auto">
            <a:xfrm>
              <a:off x="4960571" y="3837897"/>
              <a:ext cx="270486" cy="412491"/>
            </a:xfrm>
            <a:custGeom>
              <a:avLst/>
              <a:gdLst>
                <a:gd name="T0" fmla="*/ 390 w 400"/>
                <a:gd name="T1" fmla="*/ 468 h 610"/>
                <a:gd name="T2" fmla="*/ 390 w 400"/>
                <a:gd name="T3" fmla="*/ 468 h 610"/>
                <a:gd name="T4" fmla="*/ 396 w 400"/>
                <a:gd name="T5" fmla="*/ 488 h 610"/>
                <a:gd name="T6" fmla="*/ 400 w 400"/>
                <a:gd name="T7" fmla="*/ 506 h 610"/>
                <a:gd name="T8" fmla="*/ 400 w 400"/>
                <a:gd name="T9" fmla="*/ 524 h 610"/>
                <a:gd name="T10" fmla="*/ 394 w 400"/>
                <a:gd name="T11" fmla="*/ 544 h 610"/>
                <a:gd name="T12" fmla="*/ 388 w 400"/>
                <a:gd name="T13" fmla="*/ 560 h 610"/>
                <a:gd name="T14" fmla="*/ 376 w 400"/>
                <a:gd name="T15" fmla="*/ 576 h 610"/>
                <a:gd name="T16" fmla="*/ 362 w 400"/>
                <a:gd name="T17" fmla="*/ 588 h 610"/>
                <a:gd name="T18" fmla="*/ 346 w 400"/>
                <a:gd name="T19" fmla="*/ 600 h 610"/>
                <a:gd name="T20" fmla="*/ 346 w 400"/>
                <a:gd name="T21" fmla="*/ 600 h 610"/>
                <a:gd name="T22" fmla="*/ 346 w 400"/>
                <a:gd name="T23" fmla="*/ 600 h 610"/>
                <a:gd name="T24" fmla="*/ 328 w 400"/>
                <a:gd name="T25" fmla="*/ 606 h 610"/>
                <a:gd name="T26" fmla="*/ 308 w 400"/>
                <a:gd name="T27" fmla="*/ 610 h 610"/>
                <a:gd name="T28" fmla="*/ 290 w 400"/>
                <a:gd name="T29" fmla="*/ 608 h 610"/>
                <a:gd name="T30" fmla="*/ 272 w 400"/>
                <a:gd name="T31" fmla="*/ 604 h 610"/>
                <a:gd name="T32" fmla="*/ 254 w 400"/>
                <a:gd name="T33" fmla="*/ 596 h 610"/>
                <a:gd name="T34" fmla="*/ 240 w 400"/>
                <a:gd name="T35" fmla="*/ 586 h 610"/>
                <a:gd name="T36" fmla="*/ 226 w 400"/>
                <a:gd name="T37" fmla="*/ 572 h 610"/>
                <a:gd name="T38" fmla="*/ 216 w 400"/>
                <a:gd name="T39" fmla="*/ 556 h 610"/>
                <a:gd name="T40" fmla="*/ 10 w 400"/>
                <a:gd name="T41" fmla="*/ 142 h 610"/>
                <a:gd name="T42" fmla="*/ 10 w 400"/>
                <a:gd name="T43" fmla="*/ 142 h 610"/>
                <a:gd name="T44" fmla="*/ 2 w 400"/>
                <a:gd name="T45" fmla="*/ 124 h 610"/>
                <a:gd name="T46" fmla="*/ 0 w 400"/>
                <a:gd name="T47" fmla="*/ 104 h 610"/>
                <a:gd name="T48" fmla="*/ 0 w 400"/>
                <a:gd name="T49" fmla="*/ 86 h 610"/>
                <a:gd name="T50" fmla="*/ 4 w 400"/>
                <a:gd name="T51" fmla="*/ 68 h 610"/>
                <a:gd name="T52" fmla="*/ 12 w 400"/>
                <a:gd name="T53" fmla="*/ 50 h 610"/>
                <a:gd name="T54" fmla="*/ 22 w 400"/>
                <a:gd name="T55" fmla="*/ 34 h 610"/>
                <a:gd name="T56" fmla="*/ 36 w 400"/>
                <a:gd name="T57" fmla="*/ 22 h 610"/>
                <a:gd name="T58" fmla="*/ 54 w 400"/>
                <a:gd name="T59" fmla="*/ 10 h 610"/>
                <a:gd name="T60" fmla="*/ 54 w 400"/>
                <a:gd name="T61" fmla="*/ 10 h 610"/>
                <a:gd name="T62" fmla="*/ 54 w 400"/>
                <a:gd name="T63" fmla="*/ 10 h 610"/>
                <a:gd name="T64" fmla="*/ 72 w 400"/>
                <a:gd name="T65" fmla="*/ 4 h 610"/>
                <a:gd name="T66" fmla="*/ 90 w 400"/>
                <a:gd name="T67" fmla="*/ 0 h 610"/>
                <a:gd name="T68" fmla="*/ 110 w 400"/>
                <a:gd name="T69" fmla="*/ 2 h 610"/>
                <a:gd name="T70" fmla="*/ 128 w 400"/>
                <a:gd name="T71" fmla="*/ 6 h 610"/>
                <a:gd name="T72" fmla="*/ 144 w 400"/>
                <a:gd name="T73" fmla="*/ 14 h 610"/>
                <a:gd name="T74" fmla="*/ 160 w 400"/>
                <a:gd name="T75" fmla="*/ 24 h 610"/>
                <a:gd name="T76" fmla="*/ 174 w 400"/>
                <a:gd name="T77" fmla="*/ 38 h 610"/>
                <a:gd name="T78" fmla="*/ 184 w 400"/>
                <a:gd name="T79" fmla="*/ 54 h 610"/>
                <a:gd name="T80" fmla="*/ 390 w 400"/>
                <a:gd name="T81" fmla="*/ 468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610">
                  <a:moveTo>
                    <a:pt x="390" y="468"/>
                  </a:moveTo>
                  <a:lnTo>
                    <a:pt x="390" y="468"/>
                  </a:lnTo>
                  <a:lnTo>
                    <a:pt x="396" y="488"/>
                  </a:lnTo>
                  <a:lnTo>
                    <a:pt x="400" y="506"/>
                  </a:lnTo>
                  <a:lnTo>
                    <a:pt x="400" y="524"/>
                  </a:lnTo>
                  <a:lnTo>
                    <a:pt x="394" y="544"/>
                  </a:lnTo>
                  <a:lnTo>
                    <a:pt x="388" y="560"/>
                  </a:lnTo>
                  <a:lnTo>
                    <a:pt x="376" y="576"/>
                  </a:lnTo>
                  <a:lnTo>
                    <a:pt x="362" y="588"/>
                  </a:lnTo>
                  <a:lnTo>
                    <a:pt x="346" y="600"/>
                  </a:lnTo>
                  <a:lnTo>
                    <a:pt x="346" y="600"/>
                  </a:lnTo>
                  <a:lnTo>
                    <a:pt x="346" y="600"/>
                  </a:lnTo>
                  <a:lnTo>
                    <a:pt x="328" y="606"/>
                  </a:lnTo>
                  <a:lnTo>
                    <a:pt x="308" y="610"/>
                  </a:lnTo>
                  <a:lnTo>
                    <a:pt x="290" y="608"/>
                  </a:lnTo>
                  <a:lnTo>
                    <a:pt x="272" y="604"/>
                  </a:lnTo>
                  <a:lnTo>
                    <a:pt x="254" y="596"/>
                  </a:lnTo>
                  <a:lnTo>
                    <a:pt x="240" y="586"/>
                  </a:lnTo>
                  <a:lnTo>
                    <a:pt x="226" y="572"/>
                  </a:lnTo>
                  <a:lnTo>
                    <a:pt x="216" y="556"/>
                  </a:lnTo>
                  <a:lnTo>
                    <a:pt x="10" y="142"/>
                  </a:lnTo>
                  <a:lnTo>
                    <a:pt x="10" y="142"/>
                  </a:lnTo>
                  <a:lnTo>
                    <a:pt x="2" y="124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4" y="68"/>
                  </a:lnTo>
                  <a:lnTo>
                    <a:pt x="12" y="50"/>
                  </a:lnTo>
                  <a:lnTo>
                    <a:pt x="22" y="34"/>
                  </a:lnTo>
                  <a:lnTo>
                    <a:pt x="36" y="2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2" y="4"/>
                  </a:lnTo>
                  <a:lnTo>
                    <a:pt x="90" y="0"/>
                  </a:lnTo>
                  <a:lnTo>
                    <a:pt x="110" y="2"/>
                  </a:lnTo>
                  <a:lnTo>
                    <a:pt x="128" y="6"/>
                  </a:lnTo>
                  <a:lnTo>
                    <a:pt x="144" y="14"/>
                  </a:lnTo>
                  <a:lnTo>
                    <a:pt x="160" y="24"/>
                  </a:lnTo>
                  <a:lnTo>
                    <a:pt x="174" y="38"/>
                  </a:lnTo>
                  <a:lnTo>
                    <a:pt x="184" y="54"/>
                  </a:lnTo>
                  <a:lnTo>
                    <a:pt x="390" y="468"/>
                  </a:lnTo>
                  <a:close/>
                </a:path>
              </a:pathLst>
            </a:custGeom>
            <a:solidFill>
              <a:srgbClr val="721B89"/>
            </a:solidFill>
            <a:ln w="4">
              <a:solidFill>
                <a:srgbClr val="CC8C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60"/>
            <p:cNvSpPr>
              <a:spLocks/>
            </p:cNvSpPr>
            <p:nvPr/>
          </p:nvSpPr>
          <p:spPr bwMode="auto">
            <a:xfrm>
              <a:off x="5162083" y="4167890"/>
              <a:ext cx="39220" cy="63564"/>
            </a:xfrm>
            <a:custGeom>
              <a:avLst/>
              <a:gdLst>
                <a:gd name="T0" fmla="*/ 54 w 58"/>
                <a:gd name="T1" fmla="*/ 60 h 94"/>
                <a:gd name="T2" fmla="*/ 54 w 58"/>
                <a:gd name="T3" fmla="*/ 60 h 94"/>
                <a:gd name="T4" fmla="*/ 56 w 58"/>
                <a:gd name="T5" fmla="*/ 52 h 94"/>
                <a:gd name="T6" fmla="*/ 58 w 58"/>
                <a:gd name="T7" fmla="*/ 44 h 94"/>
                <a:gd name="T8" fmla="*/ 56 w 58"/>
                <a:gd name="T9" fmla="*/ 34 h 94"/>
                <a:gd name="T10" fmla="*/ 54 w 58"/>
                <a:gd name="T11" fmla="*/ 26 h 94"/>
                <a:gd name="T12" fmla="*/ 50 w 58"/>
                <a:gd name="T13" fmla="*/ 18 h 94"/>
                <a:gd name="T14" fmla="*/ 46 w 58"/>
                <a:gd name="T15" fmla="*/ 12 h 94"/>
                <a:gd name="T16" fmla="*/ 40 w 58"/>
                <a:gd name="T17" fmla="*/ 6 h 94"/>
                <a:gd name="T18" fmla="*/ 32 w 58"/>
                <a:gd name="T19" fmla="*/ 0 h 94"/>
                <a:gd name="T20" fmla="*/ 0 w 58"/>
                <a:gd name="T21" fmla="*/ 92 h 94"/>
                <a:gd name="T22" fmla="*/ 0 w 58"/>
                <a:gd name="T23" fmla="*/ 92 h 94"/>
                <a:gd name="T24" fmla="*/ 8 w 58"/>
                <a:gd name="T25" fmla="*/ 94 h 94"/>
                <a:gd name="T26" fmla="*/ 16 w 58"/>
                <a:gd name="T27" fmla="*/ 92 h 94"/>
                <a:gd name="T28" fmla="*/ 24 w 58"/>
                <a:gd name="T29" fmla="*/ 90 h 94"/>
                <a:gd name="T30" fmla="*/ 32 w 58"/>
                <a:gd name="T31" fmla="*/ 86 h 94"/>
                <a:gd name="T32" fmla="*/ 40 w 58"/>
                <a:gd name="T33" fmla="*/ 82 h 94"/>
                <a:gd name="T34" fmla="*/ 46 w 58"/>
                <a:gd name="T35" fmla="*/ 76 h 94"/>
                <a:gd name="T36" fmla="*/ 50 w 58"/>
                <a:gd name="T37" fmla="*/ 68 h 94"/>
                <a:gd name="T38" fmla="*/ 54 w 58"/>
                <a:gd name="T39" fmla="*/ 60 h 94"/>
                <a:gd name="T40" fmla="*/ 54 w 58"/>
                <a:gd name="T41" fmla="*/ 6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94">
                  <a:moveTo>
                    <a:pt x="54" y="60"/>
                  </a:moveTo>
                  <a:lnTo>
                    <a:pt x="54" y="60"/>
                  </a:lnTo>
                  <a:lnTo>
                    <a:pt x="56" y="52"/>
                  </a:lnTo>
                  <a:lnTo>
                    <a:pt x="58" y="44"/>
                  </a:lnTo>
                  <a:lnTo>
                    <a:pt x="56" y="34"/>
                  </a:lnTo>
                  <a:lnTo>
                    <a:pt x="54" y="26"/>
                  </a:lnTo>
                  <a:lnTo>
                    <a:pt x="50" y="18"/>
                  </a:lnTo>
                  <a:lnTo>
                    <a:pt x="46" y="12"/>
                  </a:lnTo>
                  <a:lnTo>
                    <a:pt x="40" y="6"/>
                  </a:lnTo>
                  <a:lnTo>
                    <a:pt x="32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8" y="94"/>
                  </a:lnTo>
                  <a:lnTo>
                    <a:pt x="16" y="92"/>
                  </a:lnTo>
                  <a:lnTo>
                    <a:pt x="24" y="90"/>
                  </a:lnTo>
                  <a:lnTo>
                    <a:pt x="32" y="86"/>
                  </a:lnTo>
                  <a:lnTo>
                    <a:pt x="40" y="82"/>
                  </a:lnTo>
                  <a:lnTo>
                    <a:pt x="46" y="76"/>
                  </a:lnTo>
                  <a:lnTo>
                    <a:pt x="50" y="68"/>
                  </a:lnTo>
                  <a:lnTo>
                    <a:pt x="54" y="60"/>
                  </a:lnTo>
                  <a:lnTo>
                    <a:pt x="54" y="6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61"/>
            <p:cNvSpPr>
              <a:spLocks/>
            </p:cNvSpPr>
            <p:nvPr/>
          </p:nvSpPr>
          <p:spPr bwMode="auto">
            <a:xfrm>
              <a:off x="5136387" y="4165185"/>
              <a:ext cx="39220" cy="62212"/>
            </a:xfrm>
            <a:custGeom>
              <a:avLst/>
              <a:gdLst>
                <a:gd name="T0" fmla="*/ 4 w 58"/>
                <a:gd name="T1" fmla="*/ 32 h 92"/>
                <a:gd name="T2" fmla="*/ 4 w 58"/>
                <a:gd name="T3" fmla="*/ 32 h 92"/>
                <a:gd name="T4" fmla="*/ 2 w 58"/>
                <a:gd name="T5" fmla="*/ 40 h 92"/>
                <a:gd name="T6" fmla="*/ 0 w 58"/>
                <a:gd name="T7" fmla="*/ 50 h 92"/>
                <a:gd name="T8" fmla="*/ 2 w 58"/>
                <a:gd name="T9" fmla="*/ 58 h 92"/>
                <a:gd name="T10" fmla="*/ 4 w 58"/>
                <a:gd name="T11" fmla="*/ 66 h 92"/>
                <a:gd name="T12" fmla="*/ 6 w 58"/>
                <a:gd name="T13" fmla="*/ 74 h 92"/>
                <a:gd name="T14" fmla="*/ 12 w 58"/>
                <a:gd name="T15" fmla="*/ 80 h 92"/>
                <a:gd name="T16" fmla="*/ 18 w 58"/>
                <a:gd name="T17" fmla="*/ 86 h 92"/>
                <a:gd name="T18" fmla="*/ 24 w 58"/>
                <a:gd name="T19" fmla="*/ 92 h 92"/>
                <a:gd name="T20" fmla="*/ 58 w 58"/>
                <a:gd name="T21" fmla="*/ 0 h 92"/>
                <a:gd name="T22" fmla="*/ 58 w 58"/>
                <a:gd name="T23" fmla="*/ 0 h 92"/>
                <a:gd name="T24" fmla="*/ 48 w 58"/>
                <a:gd name="T25" fmla="*/ 0 h 92"/>
                <a:gd name="T26" fmla="*/ 40 w 58"/>
                <a:gd name="T27" fmla="*/ 0 h 92"/>
                <a:gd name="T28" fmla="*/ 32 w 58"/>
                <a:gd name="T29" fmla="*/ 2 h 92"/>
                <a:gd name="T30" fmla="*/ 26 w 58"/>
                <a:gd name="T31" fmla="*/ 6 h 92"/>
                <a:gd name="T32" fmla="*/ 18 w 58"/>
                <a:gd name="T33" fmla="*/ 12 h 92"/>
                <a:gd name="T34" fmla="*/ 12 w 58"/>
                <a:gd name="T35" fmla="*/ 18 h 92"/>
                <a:gd name="T36" fmla="*/ 8 w 58"/>
                <a:gd name="T37" fmla="*/ 24 h 92"/>
                <a:gd name="T38" fmla="*/ 4 w 58"/>
                <a:gd name="T39" fmla="*/ 32 h 92"/>
                <a:gd name="T40" fmla="*/ 4 w 58"/>
                <a:gd name="T41" fmla="*/ 3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92">
                  <a:moveTo>
                    <a:pt x="4" y="32"/>
                  </a:moveTo>
                  <a:lnTo>
                    <a:pt x="4" y="32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2" y="58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12" y="80"/>
                  </a:lnTo>
                  <a:lnTo>
                    <a:pt x="18" y="86"/>
                  </a:lnTo>
                  <a:lnTo>
                    <a:pt x="24" y="9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6" y="6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8" y="24"/>
                  </a:lnTo>
                  <a:lnTo>
                    <a:pt x="4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80" name="Picture 62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565" y="4104326"/>
              <a:ext cx="52745" cy="80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1" name="Freeform 63"/>
            <p:cNvSpPr>
              <a:spLocks/>
            </p:cNvSpPr>
            <p:nvPr/>
          </p:nvSpPr>
          <p:spPr bwMode="auto">
            <a:xfrm>
              <a:off x="4516975" y="4109735"/>
              <a:ext cx="41925" cy="800637"/>
            </a:xfrm>
            <a:custGeom>
              <a:avLst/>
              <a:gdLst>
                <a:gd name="T0" fmla="*/ 0 w 62"/>
                <a:gd name="T1" fmla="*/ 1184 h 1184"/>
                <a:gd name="T2" fmla="*/ 0 w 62"/>
                <a:gd name="T3" fmla="*/ 1184 h 1184"/>
                <a:gd name="T4" fmla="*/ 2 w 62"/>
                <a:gd name="T5" fmla="*/ 982 h 1184"/>
                <a:gd name="T6" fmla="*/ 2 w 62"/>
                <a:gd name="T7" fmla="*/ 598 h 1184"/>
                <a:gd name="T8" fmla="*/ 2 w 62"/>
                <a:gd name="T9" fmla="*/ 220 h 1184"/>
                <a:gd name="T10" fmla="*/ 0 w 62"/>
                <a:gd name="T11" fmla="*/ 32 h 1184"/>
                <a:gd name="T12" fmla="*/ 0 w 62"/>
                <a:gd name="T13" fmla="*/ 32 h 1184"/>
                <a:gd name="T14" fmla="*/ 2 w 62"/>
                <a:gd name="T15" fmla="*/ 40 h 1184"/>
                <a:gd name="T16" fmla="*/ 4 w 62"/>
                <a:gd name="T17" fmla="*/ 46 h 1184"/>
                <a:gd name="T18" fmla="*/ 8 w 62"/>
                <a:gd name="T19" fmla="*/ 46 h 1184"/>
                <a:gd name="T20" fmla="*/ 12 w 62"/>
                <a:gd name="T21" fmla="*/ 44 h 1184"/>
                <a:gd name="T22" fmla="*/ 16 w 62"/>
                <a:gd name="T23" fmla="*/ 38 h 1184"/>
                <a:gd name="T24" fmla="*/ 20 w 62"/>
                <a:gd name="T25" fmla="*/ 28 h 1184"/>
                <a:gd name="T26" fmla="*/ 32 w 62"/>
                <a:gd name="T27" fmla="*/ 0 h 1184"/>
                <a:gd name="T28" fmla="*/ 32 w 62"/>
                <a:gd name="T29" fmla="*/ 0 h 1184"/>
                <a:gd name="T30" fmla="*/ 32 w 62"/>
                <a:gd name="T31" fmla="*/ 36 h 1184"/>
                <a:gd name="T32" fmla="*/ 32 w 62"/>
                <a:gd name="T33" fmla="*/ 0 h 1184"/>
                <a:gd name="T34" fmla="*/ 32 w 62"/>
                <a:gd name="T35" fmla="*/ 0 h 1184"/>
                <a:gd name="T36" fmla="*/ 42 w 62"/>
                <a:gd name="T37" fmla="*/ 28 h 1184"/>
                <a:gd name="T38" fmla="*/ 48 w 62"/>
                <a:gd name="T39" fmla="*/ 38 h 1184"/>
                <a:gd name="T40" fmla="*/ 52 w 62"/>
                <a:gd name="T41" fmla="*/ 44 h 1184"/>
                <a:gd name="T42" fmla="*/ 56 w 62"/>
                <a:gd name="T43" fmla="*/ 46 h 1184"/>
                <a:gd name="T44" fmla="*/ 58 w 62"/>
                <a:gd name="T45" fmla="*/ 46 h 1184"/>
                <a:gd name="T46" fmla="*/ 62 w 62"/>
                <a:gd name="T47" fmla="*/ 40 h 1184"/>
                <a:gd name="T48" fmla="*/ 62 w 62"/>
                <a:gd name="T49" fmla="*/ 32 h 1184"/>
                <a:gd name="T50" fmla="*/ 62 w 62"/>
                <a:gd name="T51" fmla="*/ 32 h 1184"/>
                <a:gd name="T52" fmla="*/ 62 w 62"/>
                <a:gd name="T53" fmla="*/ 220 h 1184"/>
                <a:gd name="T54" fmla="*/ 60 w 62"/>
                <a:gd name="T55" fmla="*/ 598 h 1184"/>
                <a:gd name="T56" fmla="*/ 62 w 62"/>
                <a:gd name="T57" fmla="*/ 982 h 1184"/>
                <a:gd name="T58" fmla="*/ 62 w 62"/>
                <a:gd name="T59" fmla="*/ 1184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" h="1184">
                  <a:moveTo>
                    <a:pt x="0" y="1184"/>
                  </a:moveTo>
                  <a:lnTo>
                    <a:pt x="0" y="1184"/>
                  </a:lnTo>
                  <a:lnTo>
                    <a:pt x="2" y="982"/>
                  </a:lnTo>
                  <a:lnTo>
                    <a:pt x="2" y="598"/>
                  </a:lnTo>
                  <a:lnTo>
                    <a:pt x="2" y="2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46"/>
                  </a:lnTo>
                  <a:lnTo>
                    <a:pt x="12" y="44"/>
                  </a:lnTo>
                  <a:lnTo>
                    <a:pt x="16" y="38"/>
                  </a:lnTo>
                  <a:lnTo>
                    <a:pt x="20" y="28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36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2" y="28"/>
                  </a:lnTo>
                  <a:lnTo>
                    <a:pt x="48" y="38"/>
                  </a:lnTo>
                  <a:lnTo>
                    <a:pt x="52" y="44"/>
                  </a:lnTo>
                  <a:lnTo>
                    <a:pt x="56" y="46"/>
                  </a:lnTo>
                  <a:lnTo>
                    <a:pt x="58" y="46"/>
                  </a:lnTo>
                  <a:lnTo>
                    <a:pt x="6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220"/>
                  </a:lnTo>
                  <a:lnTo>
                    <a:pt x="60" y="598"/>
                  </a:lnTo>
                  <a:lnTo>
                    <a:pt x="62" y="982"/>
                  </a:lnTo>
                  <a:lnTo>
                    <a:pt x="62" y="1184"/>
                  </a:lnTo>
                </a:path>
              </a:pathLst>
            </a:custGeom>
            <a:noFill/>
            <a:ln w="2">
              <a:solidFill>
                <a:srgbClr val="FFA3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389"/>
          <p:cNvGrpSpPr/>
          <p:nvPr/>
        </p:nvGrpSpPr>
        <p:grpSpPr>
          <a:xfrm>
            <a:off x="3580228" y="1371600"/>
            <a:ext cx="3125372" cy="2667000"/>
            <a:chOff x="3542714" y="2160915"/>
            <a:chExt cx="3125372" cy="1905000"/>
          </a:xfrm>
          <a:solidFill>
            <a:schemeClr val="accent2"/>
          </a:solidFill>
        </p:grpSpPr>
        <p:sp>
          <p:nvSpPr>
            <p:cNvPr id="386" name="Cloud Callout 385"/>
            <p:cNvSpPr/>
            <p:nvPr/>
          </p:nvSpPr>
          <p:spPr>
            <a:xfrm>
              <a:off x="3542714" y="2160915"/>
              <a:ext cx="3125372" cy="1905000"/>
            </a:xfrm>
            <a:prstGeom prst="cloudCallout">
              <a:avLst>
                <a:gd name="adj1" fmla="val -6567"/>
                <a:gd name="adj2" fmla="val 53638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3880340" y="2703175"/>
              <a:ext cx="2377574" cy="65952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5400" b="1" dirty="0" smtClean="0">
                  <a:ln w="11430"/>
                  <a:solidFill>
                    <a:srgbClr val="92D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হাসপাতাল</a:t>
              </a:r>
              <a:endParaRPr lang="en-US" sz="54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4231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mu\Desktop\hospital.gif"/>
          <p:cNvPicPr>
            <a:picLocks noChangeAspect="1" noChangeArrowheads="1"/>
          </p:cNvPicPr>
          <p:nvPr/>
        </p:nvPicPr>
        <p:blipFill>
          <a:blip r:embed="rId2"/>
          <a:srcRect l="1586" t="15191" r="11660" b="7530"/>
          <a:stretch>
            <a:fillRect/>
          </a:stretch>
        </p:blipFill>
        <p:spPr bwMode="auto">
          <a:xfrm>
            <a:off x="-1" y="0"/>
            <a:ext cx="9144001" cy="6902246"/>
          </a:xfrm>
          <a:prstGeom prst="rect">
            <a:avLst/>
          </a:prstGeom>
          <a:noFill/>
        </p:spPr>
      </p:pic>
      <p:grpSp>
        <p:nvGrpSpPr>
          <p:cNvPr id="2" name="Group 13"/>
          <p:cNvGrpSpPr/>
          <p:nvPr/>
        </p:nvGrpSpPr>
        <p:grpSpPr>
          <a:xfrm>
            <a:off x="9622997" y="4953000"/>
            <a:ext cx="2416603" cy="1447800"/>
            <a:chOff x="6727397" y="4953000"/>
            <a:chExt cx="2416603" cy="1447800"/>
          </a:xfrm>
        </p:grpSpPr>
        <p:sp>
          <p:nvSpPr>
            <p:cNvPr id="9" name="Snip and Round Single Corner Rectangle 8"/>
            <p:cNvSpPr/>
            <p:nvPr/>
          </p:nvSpPr>
          <p:spPr>
            <a:xfrm flipH="1">
              <a:off x="6727397" y="5105400"/>
              <a:ext cx="2416603" cy="1007533"/>
            </a:xfrm>
            <a:prstGeom prst="snipRoundRect">
              <a:avLst>
                <a:gd name="adj1" fmla="val 16667"/>
                <a:gd name="adj2" fmla="val 50000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flipH="1">
              <a:off x="8177359" y="5969000"/>
              <a:ext cx="483321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flipH="1">
              <a:off x="7049611" y="5969000"/>
              <a:ext cx="483321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ross 11"/>
            <p:cNvSpPr/>
            <p:nvPr/>
          </p:nvSpPr>
          <p:spPr>
            <a:xfrm>
              <a:off x="7620000" y="5257800"/>
              <a:ext cx="685800" cy="609600"/>
            </a:xfrm>
            <a:prstGeom prst="plus">
              <a:avLst>
                <a:gd name="adj" fmla="val 3884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Magnetic Disk 12"/>
            <p:cNvSpPr/>
            <p:nvPr/>
          </p:nvSpPr>
          <p:spPr>
            <a:xfrm>
              <a:off x="7391400" y="4953000"/>
              <a:ext cx="152400" cy="152400"/>
            </a:xfrm>
            <a:prstGeom prst="flowChartMagneticDisk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4114800" y="3200400"/>
            <a:ext cx="1828800" cy="457200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dirty="0" smtClean="0">
                <a:solidFill>
                  <a:srgbClr val="FF0000"/>
                </a:solidFill>
              </a:rPr>
              <a:t>   </a:t>
            </a:r>
            <a:r>
              <a:rPr lang="bn-BD" b="1" dirty="0" smtClean="0">
                <a:solidFill>
                  <a:srgbClr val="FF0000"/>
                </a:solidFill>
              </a:rPr>
              <a:t>হাসপাতাল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52400" y="2819400"/>
            <a:ext cx="2133600" cy="457200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b="1" dirty="0" smtClean="0">
                <a:solidFill>
                  <a:srgbClr val="FF0000"/>
                </a:solidFill>
              </a:rPr>
              <a:t>জরুরি বিভাগ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78035E-8 L -1.05833 5.78035E-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ngi-fe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8600"/>
            <a:ext cx="2971800" cy="1981200"/>
          </a:xfrm>
          <a:prstGeom prst="rect">
            <a:avLst/>
          </a:prstGeom>
        </p:spPr>
      </p:pic>
      <p:pic>
        <p:nvPicPr>
          <p:cNvPr id="3" name="Picture 2" descr="sflu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480" y="228600"/>
            <a:ext cx="2743200" cy="1981199"/>
          </a:xfrm>
          <a:prstGeom prst="rect">
            <a:avLst/>
          </a:prstGeom>
        </p:spPr>
      </p:pic>
      <p:pic>
        <p:nvPicPr>
          <p:cNvPr id="4" name="Picture 3" descr="sflu-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6000"/>
            <a:ext cx="2971800" cy="2064536"/>
          </a:xfrm>
          <a:prstGeom prst="rect">
            <a:avLst/>
          </a:prstGeom>
        </p:spPr>
      </p:pic>
      <p:pic>
        <p:nvPicPr>
          <p:cNvPr id="6" name="Picture 5" descr="sflu-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2362200"/>
            <a:ext cx="2743200" cy="1981200"/>
          </a:xfrm>
          <a:prstGeom prst="rect">
            <a:avLst/>
          </a:prstGeom>
        </p:spPr>
      </p:pic>
      <p:pic>
        <p:nvPicPr>
          <p:cNvPr id="7" name="Picture 6" descr="sflu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2286001"/>
            <a:ext cx="2666999" cy="2057399"/>
          </a:xfrm>
          <a:prstGeom prst="rect">
            <a:avLst/>
          </a:prstGeom>
        </p:spPr>
      </p:pic>
      <p:pic>
        <p:nvPicPr>
          <p:cNvPr id="10" name="Picture 9" descr="Blastomycosis.bmp"/>
          <p:cNvPicPr>
            <a:picLocks noChangeAspect="1"/>
          </p:cNvPicPr>
          <p:nvPr/>
        </p:nvPicPr>
        <p:blipFill>
          <a:blip r:embed="rId7"/>
          <a:srcRect l="18605" r="20930" b="12500"/>
          <a:stretch>
            <a:fillRect/>
          </a:stretch>
        </p:blipFill>
        <p:spPr>
          <a:xfrm>
            <a:off x="0" y="4419600"/>
            <a:ext cx="2971800" cy="2133600"/>
          </a:xfrm>
          <a:prstGeom prst="rect">
            <a:avLst/>
          </a:prstGeom>
        </p:spPr>
      </p:pic>
      <p:pic>
        <p:nvPicPr>
          <p:cNvPr id="9" name="Picture 8" descr="cold tissu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228600"/>
            <a:ext cx="2743200" cy="1981200"/>
          </a:xfrm>
          <a:prstGeom prst="rect">
            <a:avLst/>
          </a:prstGeom>
        </p:spPr>
      </p:pic>
      <p:pic>
        <p:nvPicPr>
          <p:cNvPr id="6146" name="Picture 2" descr="C:\Documents and Settings\lenovo\Desktop\image\DLD PIC 2\Aids_jpg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9800" y="4419601"/>
            <a:ext cx="2743200" cy="2133600"/>
          </a:xfrm>
          <a:prstGeom prst="rect">
            <a:avLst/>
          </a:prstGeom>
          <a:noFill/>
        </p:spPr>
      </p:pic>
      <p:pic>
        <p:nvPicPr>
          <p:cNvPr id="6147" name="Picture 3" descr="C:\Documents and Settings\lenovo\Desktop\image\DLD PIC 2\M_Id_50934_Cold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24200" y="4419600"/>
            <a:ext cx="27432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lenovo\Desktop\nasrin\projectimage\v-2.jpg"/>
          <p:cNvPicPr>
            <a:picLocks noChangeAspect="1" noChangeArrowheads="1"/>
          </p:cNvPicPr>
          <p:nvPr/>
        </p:nvPicPr>
        <p:blipFill>
          <a:blip r:embed="rId2"/>
          <a:srcRect l="35490" t="4000" r="23105" b="9333"/>
          <a:stretch>
            <a:fillRect/>
          </a:stretch>
        </p:blipFill>
        <p:spPr bwMode="auto">
          <a:xfrm>
            <a:off x="6629400" y="1143000"/>
            <a:ext cx="2133600" cy="4953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553200" y="1143000"/>
            <a:ext cx="1143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53200" y="2057400"/>
            <a:ext cx="457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53200" y="3886200"/>
            <a:ext cx="2286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82000" y="1524000"/>
            <a:ext cx="4572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v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09800" cy="174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Bird flu Virus.bmp"/>
          <p:cNvPicPr>
            <a:picLocks noChangeAspect="1"/>
          </p:cNvPicPr>
          <p:nvPr/>
        </p:nvPicPr>
        <p:blipFill>
          <a:blip r:embed="rId4" cstate="print"/>
          <a:srcRect l="23150" t="11765" r="33856" b="11765"/>
          <a:stretch>
            <a:fillRect/>
          </a:stretch>
        </p:blipFill>
        <p:spPr>
          <a:xfrm>
            <a:off x="2514600" y="152400"/>
            <a:ext cx="198120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ight Arrow 9"/>
          <p:cNvSpPr/>
          <p:nvPr/>
        </p:nvSpPr>
        <p:spPr>
          <a:xfrm rot="1070243">
            <a:off x="4516743" y="1115725"/>
            <a:ext cx="2871044" cy="407754"/>
          </a:xfrm>
          <a:prstGeom prst="rightArrow">
            <a:avLst>
              <a:gd name="adj1" fmla="val 0"/>
              <a:gd name="adj2" fmla="val 146773"/>
            </a:avLst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ed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828800"/>
            <a:ext cx="2286000" cy="1579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v-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81400"/>
            <a:ext cx="2285999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D:\Image\Swine virus.bmp"/>
          <p:cNvPicPr>
            <a:picLocks noChangeAspect="1" noChangeArrowheads="1"/>
          </p:cNvPicPr>
          <p:nvPr/>
        </p:nvPicPr>
        <p:blipFill>
          <a:blip r:embed="rId7" cstate="print"/>
          <a:srcRect l="18935" t="5613" r="24260" b="4577"/>
          <a:stretch>
            <a:fillRect/>
          </a:stretch>
        </p:blipFill>
        <p:spPr bwMode="auto">
          <a:xfrm>
            <a:off x="2490787" y="3733800"/>
            <a:ext cx="2081213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oup 14"/>
          <p:cNvGrpSpPr/>
          <p:nvPr/>
        </p:nvGrpSpPr>
        <p:grpSpPr>
          <a:xfrm>
            <a:off x="0" y="5257800"/>
            <a:ext cx="2286000" cy="1524000"/>
            <a:chOff x="4038600" y="381000"/>
            <a:chExt cx="5105400" cy="3886200"/>
          </a:xfrm>
        </p:grpSpPr>
        <p:pic>
          <p:nvPicPr>
            <p:cNvPr id="16" name="Picture 15" descr="Aids symtom.bmp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38600" y="381000"/>
              <a:ext cx="5105400" cy="3886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16" descr="Aids-sin.bmp"/>
            <p:cNvPicPr>
              <a:picLocks noChangeAspect="1"/>
            </p:cNvPicPr>
            <p:nvPr/>
          </p:nvPicPr>
          <p:blipFill>
            <a:blip r:embed="rId9" cstate="print"/>
            <a:srcRect l="25769" r="25037"/>
            <a:stretch>
              <a:fillRect/>
            </a:stretch>
          </p:blipFill>
          <p:spPr>
            <a:xfrm rot="21378280">
              <a:off x="4465299" y="1837089"/>
              <a:ext cx="767111" cy="9634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8" name="Right Arrow 17"/>
          <p:cNvSpPr/>
          <p:nvPr/>
        </p:nvSpPr>
        <p:spPr>
          <a:xfrm>
            <a:off x="4724400" y="2362200"/>
            <a:ext cx="1981200" cy="304800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800600" y="4114800"/>
            <a:ext cx="1905000" cy="533400"/>
          </a:xfrm>
          <a:prstGeom prst="rightArrow">
            <a:avLst>
              <a:gd name="adj1" fmla="val 23077"/>
              <a:gd name="adj2" fmla="val 81978"/>
            </a:avLst>
          </a:prstGeom>
          <a:solidFill>
            <a:srgbClr val="518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20589336">
            <a:off x="4539607" y="5362574"/>
            <a:ext cx="2167854" cy="428525"/>
          </a:xfrm>
          <a:prstGeom prst="rightArrow">
            <a:avLst>
              <a:gd name="adj1" fmla="val 24761"/>
              <a:gd name="adj2" fmla="val 11854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d-viru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2857500" y="1562100"/>
            <a:ext cx="16002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Hiv.bmp"/>
          <p:cNvPicPr>
            <a:picLocks noChangeAspect="1"/>
          </p:cNvPicPr>
          <p:nvPr/>
        </p:nvPicPr>
        <p:blipFill>
          <a:blip r:embed="rId11" cstate="print"/>
          <a:srcRect l="17569" t="6250" r="22694" b="12500"/>
          <a:stretch>
            <a:fillRect/>
          </a:stretch>
        </p:blipFill>
        <p:spPr>
          <a:xfrm>
            <a:off x="2414954" y="5257800"/>
            <a:ext cx="2157046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n-wormho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4"/>
            <a:ext cx="9144000" cy="6867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04800"/>
            <a:ext cx="4953000" cy="120032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আমাদের বিষয়  </a:t>
            </a:r>
            <a:endParaRPr lang="en-US" sz="7200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Up Arrow Callout 3"/>
          <p:cNvSpPr/>
          <p:nvPr/>
        </p:nvSpPr>
        <p:spPr>
          <a:xfrm>
            <a:off x="0" y="1600200"/>
            <a:ext cx="9144000" cy="3810000"/>
          </a:xfrm>
          <a:prstGeom prst="upArrowCallout">
            <a:avLst>
              <a:gd name="adj1" fmla="val 25000"/>
              <a:gd name="adj2" fmla="val 11923"/>
              <a:gd name="adj3" fmla="val 25000"/>
              <a:gd name="adj4" fmla="val 6497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 ঘটিত উল্লেখযোগ্য </a:t>
            </a:r>
          </a:p>
          <a:p>
            <a:pPr algn="ctr"/>
            <a:r>
              <a:rPr lang="bn-BD" sz="6600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৪টি রোগ</a:t>
            </a:r>
            <a:endParaRPr lang="en-US" sz="6600" dirty="0" smtClean="0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147</Words>
  <Application>Microsoft Office PowerPoint</Application>
  <PresentationFormat>On-screen Show (4:3)</PresentationFormat>
  <Paragraphs>49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সদস্য 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শিখন ফল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User</cp:lastModifiedBy>
  <cp:revision>169</cp:revision>
  <dcterms:created xsi:type="dcterms:W3CDTF">2006-08-16T00:00:00Z</dcterms:created>
  <dcterms:modified xsi:type="dcterms:W3CDTF">2013-12-15T15:20:27Z</dcterms:modified>
</cp:coreProperties>
</file>